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739FA7B7-2DAF-475F-BCE0-58A480B1B2E5}"/>
              </a:ext>
            </a:extLst>
          </p:cNvPr>
          <p:cNvGrpSpPr/>
          <p:nvPr/>
        </p:nvGrpSpPr>
        <p:grpSpPr>
          <a:xfrm>
            <a:off x="333003" y="1236971"/>
            <a:ext cx="1739638" cy="738080"/>
            <a:chOff x="4205063" y="1184688"/>
            <a:chExt cx="3026695" cy="1284143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F1847D2A-9BAD-4390-ABC2-15F60385EBCA}"/>
                </a:ext>
              </a:extLst>
            </p:cNvPr>
            <p:cNvGrpSpPr/>
            <p:nvPr/>
          </p:nvGrpSpPr>
          <p:grpSpPr>
            <a:xfrm>
              <a:off x="4468894" y="1268760"/>
              <a:ext cx="2337233" cy="301094"/>
              <a:chOff x="4505977" y="1282701"/>
              <a:chExt cx="2663790" cy="479874"/>
            </a:xfrm>
            <a:solidFill>
              <a:srgbClr val="FFFF00"/>
            </a:solidFill>
          </p:grpSpPr>
          <p:sp>
            <p:nvSpPr>
              <p:cNvPr id="239" name="正方形/長方形 238">
                <a:extLst>
                  <a:ext uri="{FF2B5EF4-FFF2-40B4-BE49-F238E27FC236}">
                    <a16:creationId xmlns:a16="http://schemas.microsoft.com/office/drawing/2014/main" id="{E479105E-D699-4F97-B534-A3CDE9837787}"/>
                  </a:ext>
                </a:extLst>
              </p:cNvPr>
              <p:cNvSpPr/>
              <p:nvPr/>
            </p:nvSpPr>
            <p:spPr bwMode="auto">
              <a:xfrm>
                <a:off x="4505977" y="1282701"/>
                <a:ext cx="2663790" cy="479874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740506AB-533D-4990-8240-89C1F83FED51}"/>
                  </a:ext>
                </a:extLst>
              </p:cNvPr>
              <p:cNvSpPr/>
              <p:nvPr/>
            </p:nvSpPr>
            <p:spPr bwMode="auto">
              <a:xfrm>
                <a:off x="4568044" y="1282701"/>
                <a:ext cx="2569768" cy="479874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D41E527D-A66A-486F-8FB5-CFBBDB007924}"/>
                </a:ext>
              </a:extLst>
            </p:cNvPr>
            <p:cNvSpPr/>
            <p:nvPr/>
          </p:nvSpPr>
          <p:spPr bwMode="auto">
            <a:xfrm>
              <a:off x="4278575" y="1184688"/>
              <a:ext cx="187643" cy="11641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1BA5A4DC-8E9A-4C15-BD57-A170B7BF4AFD}"/>
                </a:ext>
              </a:extLst>
            </p:cNvPr>
            <p:cNvGrpSpPr/>
            <p:nvPr/>
          </p:nvGrpSpPr>
          <p:grpSpPr>
            <a:xfrm>
              <a:off x="4647333" y="1649760"/>
              <a:ext cx="2337233" cy="301094"/>
              <a:chOff x="4505977" y="1282701"/>
              <a:chExt cx="2663790" cy="479874"/>
            </a:xfrm>
            <a:solidFill>
              <a:srgbClr val="FFFF00"/>
            </a:solidFill>
          </p:grpSpPr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3210FCA8-C35D-4476-9EFB-BDF6B7E2258D}"/>
                  </a:ext>
                </a:extLst>
              </p:cNvPr>
              <p:cNvSpPr/>
              <p:nvPr/>
            </p:nvSpPr>
            <p:spPr bwMode="auto">
              <a:xfrm>
                <a:off x="4505977" y="1282701"/>
                <a:ext cx="2663790" cy="479874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BFFE6E57-353C-4595-8C5C-CECAEC416396}"/>
                  </a:ext>
                </a:extLst>
              </p:cNvPr>
              <p:cNvSpPr/>
              <p:nvPr/>
            </p:nvSpPr>
            <p:spPr bwMode="auto">
              <a:xfrm>
                <a:off x="4568044" y="1282701"/>
                <a:ext cx="2569768" cy="479874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B4B16409-11ED-4037-82AB-134D88724671}"/>
                </a:ext>
              </a:extLst>
            </p:cNvPr>
            <p:cNvSpPr/>
            <p:nvPr/>
          </p:nvSpPr>
          <p:spPr bwMode="auto">
            <a:xfrm>
              <a:off x="6970602" y="1184688"/>
              <a:ext cx="187643" cy="11641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3A23FB7E-28C1-4E60-A9B6-504FD5B06EB0}"/>
                </a:ext>
              </a:extLst>
            </p:cNvPr>
            <p:cNvSpPr/>
            <p:nvPr/>
          </p:nvSpPr>
          <p:spPr bwMode="auto">
            <a:xfrm>
              <a:off x="4205063" y="2308835"/>
              <a:ext cx="334669" cy="1599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0FAD2751-0767-4E79-85DD-B901C48B6D2A}"/>
                </a:ext>
              </a:extLst>
            </p:cNvPr>
            <p:cNvSpPr/>
            <p:nvPr/>
          </p:nvSpPr>
          <p:spPr bwMode="auto">
            <a:xfrm>
              <a:off x="6897089" y="2308835"/>
              <a:ext cx="334669" cy="1599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458111CC-1532-411C-AAF6-F5AEBF4913AF}"/>
              </a:ext>
            </a:extLst>
          </p:cNvPr>
          <p:cNvGrpSpPr/>
          <p:nvPr/>
        </p:nvGrpSpPr>
        <p:grpSpPr>
          <a:xfrm>
            <a:off x="7842009" y="1042796"/>
            <a:ext cx="1667116" cy="1204452"/>
            <a:chOff x="5032237" y="2793206"/>
            <a:chExt cx="2224770" cy="1607344"/>
          </a:xfrm>
          <a:solidFill>
            <a:srgbClr val="FFC000"/>
          </a:solidFill>
        </p:grpSpPr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8D6D0233-3259-4683-8C33-D469A5AB2601}"/>
                </a:ext>
              </a:extLst>
            </p:cNvPr>
            <p:cNvGrpSpPr/>
            <p:nvPr/>
          </p:nvGrpSpPr>
          <p:grpSpPr>
            <a:xfrm>
              <a:off x="5032237" y="2793206"/>
              <a:ext cx="930413" cy="1607344"/>
              <a:chOff x="5032237" y="2793206"/>
              <a:chExt cx="930413" cy="1607344"/>
            </a:xfrm>
            <a:grpFill/>
          </p:grpSpPr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CEB58BFF-8D26-4F51-8574-5161B8B54B82}"/>
                  </a:ext>
                </a:extLst>
              </p:cNvPr>
              <p:cNvSpPr/>
              <p:nvPr/>
            </p:nvSpPr>
            <p:spPr bwMode="auto">
              <a:xfrm>
                <a:off x="5070664" y="2972110"/>
                <a:ext cx="103342" cy="1224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045C3301-193D-4B3B-A659-4928869735DE}"/>
                  </a:ext>
                </a:extLst>
              </p:cNvPr>
              <p:cNvGrpSpPr/>
              <p:nvPr/>
            </p:nvGrpSpPr>
            <p:grpSpPr>
              <a:xfrm>
                <a:off x="5133032" y="2793206"/>
                <a:ext cx="829618" cy="1607344"/>
                <a:chOff x="5133032" y="2793206"/>
                <a:chExt cx="829618" cy="1607344"/>
              </a:xfrm>
              <a:grpFill/>
            </p:grpSpPr>
            <p:sp>
              <p:nvSpPr>
                <p:cNvPr id="256" name="四角形: 角を丸くする 255">
                  <a:extLst>
                    <a:ext uri="{FF2B5EF4-FFF2-40B4-BE49-F238E27FC236}">
                      <a16:creationId xmlns:a16="http://schemas.microsoft.com/office/drawing/2014/main" id="{046030E3-1A9A-4A02-A469-122A8993E33A}"/>
                    </a:ext>
                  </a:extLst>
                </p:cNvPr>
                <p:cNvSpPr/>
                <p:nvPr/>
              </p:nvSpPr>
              <p:spPr bwMode="auto">
                <a:xfrm>
                  <a:off x="5718085" y="2869406"/>
                  <a:ext cx="45719" cy="1435894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7" name="四角形: 角を丸くする 256">
                  <a:extLst>
                    <a:ext uri="{FF2B5EF4-FFF2-40B4-BE49-F238E27FC236}">
                      <a16:creationId xmlns:a16="http://schemas.microsoft.com/office/drawing/2014/main" id="{ECE24312-FD04-4989-8D1D-BDB15DAC4A5C}"/>
                    </a:ext>
                  </a:extLst>
                </p:cNvPr>
                <p:cNvSpPr/>
                <p:nvPr/>
              </p:nvSpPr>
              <p:spPr bwMode="auto">
                <a:xfrm>
                  <a:off x="5553778" y="2930525"/>
                  <a:ext cx="45720" cy="131365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8" name="四角形: 角を丸くする 257">
                  <a:extLst>
                    <a:ext uri="{FF2B5EF4-FFF2-40B4-BE49-F238E27FC236}">
                      <a16:creationId xmlns:a16="http://schemas.microsoft.com/office/drawing/2014/main" id="{8C169979-B40D-4B9A-A68F-3ED2ECD3A6C6}"/>
                    </a:ext>
                  </a:extLst>
                </p:cNvPr>
                <p:cNvSpPr/>
                <p:nvPr/>
              </p:nvSpPr>
              <p:spPr bwMode="auto">
                <a:xfrm>
                  <a:off x="5406141" y="3023955"/>
                  <a:ext cx="45720" cy="117577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B989F7DE-9A41-4868-B921-5DA6C02D53A9}"/>
                    </a:ext>
                  </a:extLst>
                </p:cNvPr>
                <p:cNvSpPr/>
                <p:nvPr/>
              </p:nvSpPr>
              <p:spPr bwMode="auto">
                <a:xfrm>
                  <a:off x="5258889" y="3048000"/>
                  <a:ext cx="49712" cy="107870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" name="台形 259">
                  <a:extLst>
                    <a:ext uri="{FF2B5EF4-FFF2-40B4-BE49-F238E27FC236}">
                      <a16:creationId xmlns:a16="http://schemas.microsoft.com/office/drawing/2014/main" id="{AA8BD82A-7C4E-4FB8-86F5-F77105157561}"/>
                    </a:ext>
                  </a:extLst>
                </p:cNvPr>
                <p:cNvSpPr/>
                <p:nvPr/>
              </p:nvSpPr>
              <p:spPr bwMode="auto">
                <a:xfrm rot="16200000">
                  <a:off x="5391406" y="3240074"/>
                  <a:ext cx="260874" cy="714926"/>
                </a:xfrm>
                <a:prstGeom prst="trapezoid">
                  <a:avLst>
                    <a:gd name="adj" fmla="val 24679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CDFF0BC4-FE19-4CCF-9A43-385C25B15957}"/>
                    </a:ext>
                  </a:extLst>
                </p:cNvPr>
                <p:cNvSpPr/>
                <p:nvPr/>
              </p:nvSpPr>
              <p:spPr bwMode="auto">
                <a:xfrm>
                  <a:off x="5133032" y="2793206"/>
                  <a:ext cx="829618" cy="1607344"/>
                </a:xfrm>
                <a:custGeom>
                  <a:avLst/>
                  <a:gdLst>
                    <a:gd name="connsiteX0" fmla="*/ 734368 w 829618"/>
                    <a:gd name="connsiteY0" fmla="*/ 71438 h 1607344"/>
                    <a:gd name="connsiteX1" fmla="*/ 48018 w 829618"/>
                    <a:gd name="connsiteY1" fmla="*/ 341716 h 1607344"/>
                    <a:gd name="connsiteX2" fmla="*/ 48018 w 829618"/>
                    <a:gd name="connsiteY2" fmla="*/ 1266946 h 1607344"/>
                    <a:gd name="connsiteX3" fmla="*/ 734368 w 829618"/>
                    <a:gd name="connsiteY3" fmla="*/ 1537224 h 1607344"/>
                    <a:gd name="connsiteX4" fmla="*/ 747698 w 829618"/>
                    <a:gd name="connsiteY4" fmla="*/ 0 h 1607344"/>
                    <a:gd name="connsiteX5" fmla="*/ 829618 w 829618"/>
                    <a:gd name="connsiteY5" fmla="*/ 81920 h 1607344"/>
                    <a:gd name="connsiteX6" fmla="*/ 829618 w 829618"/>
                    <a:gd name="connsiteY6" fmla="*/ 1525424 h 1607344"/>
                    <a:gd name="connsiteX7" fmla="*/ 747698 w 829618"/>
                    <a:gd name="connsiteY7" fmla="*/ 1607344 h 1607344"/>
                    <a:gd name="connsiteX8" fmla="*/ 719897 w 829618"/>
                    <a:gd name="connsiteY8" fmla="*/ 1601731 h 1607344"/>
                    <a:gd name="connsiteX9" fmla="*/ 719897 w 829618"/>
                    <a:gd name="connsiteY9" fmla="*/ 1602582 h 1607344"/>
                    <a:gd name="connsiteX10" fmla="*/ 24758 w 829618"/>
                    <a:gd name="connsiteY10" fmla="*/ 1324019 h 1607344"/>
                    <a:gd name="connsiteX11" fmla="*/ 11995 w 829618"/>
                    <a:gd name="connsiteY11" fmla="*/ 1314361 h 1607344"/>
                    <a:gd name="connsiteX12" fmla="*/ 0 w 829618"/>
                    <a:gd name="connsiteY12" fmla="*/ 1285403 h 1607344"/>
                    <a:gd name="connsiteX13" fmla="*/ 0 w 829618"/>
                    <a:gd name="connsiteY13" fmla="*/ 321941 h 1607344"/>
                    <a:gd name="connsiteX14" fmla="*/ 11995 w 829618"/>
                    <a:gd name="connsiteY14" fmla="*/ 292983 h 1607344"/>
                    <a:gd name="connsiteX15" fmla="*/ 24758 w 829618"/>
                    <a:gd name="connsiteY15" fmla="*/ 284644 h 1607344"/>
                    <a:gd name="connsiteX16" fmla="*/ 711131 w 829618"/>
                    <a:gd name="connsiteY16" fmla="*/ 9593 h 1607344"/>
                    <a:gd name="connsiteX17" fmla="*/ 715811 w 829618"/>
                    <a:gd name="connsiteY17" fmla="*/ 6438 h 1607344"/>
                    <a:gd name="connsiteX18" fmla="*/ 747698 w 829618"/>
                    <a:gd name="connsiteY18" fmla="*/ 0 h 16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29618" h="1607344">
                      <a:moveTo>
                        <a:pt x="734368" y="71438"/>
                      </a:moveTo>
                      <a:lnTo>
                        <a:pt x="48018" y="341716"/>
                      </a:lnTo>
                      <a:lnTo>
                        <a:pt x="48018" y="1266946"/>
                      </a:lnTo>
                      <a:lnTo>
                        <a:pt x="734368" y="1537224"/>
                      </a:lnTo>
                      <a:close/>
                      <a:moveTo>
                        <a:pt x="747698" y="0"/>
                      </a:moveTo>
                      <a:cubicBezTo>
                        <a:pt x="792941" y="0"/>
                        <a:pt x="829618" y="36677"/>
                        <a:pt x="829618" y="81920"/>
                      </a:cubicBezTo>
                      <a:lnTo>
                        <a:pt x="829618" y="1525424"/>
                      </a:lnTo>
                      <a:cubicBezTo>
                        <a:pt x="829618" y="1570667"/>
                        <a:pt x="792941" y="1607344"/>
                        <a:pt x="747698" y="1607344"/>
                      </a:cubicBezTo>
                      <a:lnTo>
                        <a:pt x="719897" y="1601731"/>
                      </a:lnTo>
                      <a:lnTo>
                        <a:pt x="719897" y="1602582"/>
                      </a:lnTo>
                      <a:lnTo>
                        <a:pt x="24758" y="1324019"/>
                      </a:lnTo>
                      <a:lnTo>
                        <a:pt x="11995" y="1314361"/>
                      </a:lnTo>
                      <a:cubicBezTo>
                        <a:pt x="4584" y="1306950"/>
                        <a:pt x="0" y="1296712"/>
                        <a:pt x="0" y="1285403"/>
                      </a:cubicBezTo>
                      <a:lnTo>
                        <a:pt x="0" y="321941"/>
                      </a:lnTo>
                      <a:cubicBezTo>
                        <a:pt x="0" y="310632"/>
                        <a:pt x="4584" y="300394"/>
                        <a:pt x="11995" y="292983"/>
                      </a:cubicBezTo>
                      <a:lnTo>
                        <a:pt x="24758" y="284644"/>
                      </a:lnTo>
                      <a:lnTo>
                        <a:pt x="711131" y="9593"/>
                      </a:lnTo>
                      <a:lnTo>
                        <a:pt x="715811" y="6438"/>
                      </a:lnTo>
                      <a:cubicBezTo>
                        <a:pt x="725612" y="2292"/>
                        <a:pt x="736387" y="0"/>
                        <a:pt x="747698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18CA8603-61D4-4DB3-83B3-15DB3D9888CC}"/>
                  </a:ext>
                </a:extLst>
              </p:cNvPr>
              <p:cNvSpPr/>
              <p:nvPr/>
            </p:nvSpPr>
            <p:spPr bwMode="auto">
              <a:xfrm>
                <a:off x="5032237" y="4179742"/>
                <a:ext cx="180198" cy="134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EA3820B5-CFE5-48DF-B3F4-B97C2DAFF21F}"/>
                </a:ext>
              </a:extLst>
            </p:cNvPr>
            <p:cNvGrpSpPr/>
            <p:nvPr/>
          </p:nvGrpSpPr>
          <p:grpSpPr>
            <a:xfrm flipH="1">
              <a:off x="6326595" y="2793206"/>
              <a:ext cx="930412" cy="1607344"/>
              <a:chOff x="5032238" y="2793206"/>
              <a:chExt cx="930412" cy="1607344"/>
            </a:xfrm>
            <a:grpFill/>
          </p:grpSpPr>
          <p:sp>
            <p:nvSpPr>
              <p:cNvPr id="244" name="四角形: 上の 2 つの角を丸める 243">
                <a:extLst>
                  <a:ext uri="{FF2B5EF4-FFF2-40B4-BE49-F238E27FC236}">
                    <a16:creationId xmlns:a16="http://schemas.microsoft.com/office/drawing/2014/main" id="{92CEC5EC-6D35-4843-8E32-580FE3E83345}"/>
                  </a:ext>
                </a:extLst>
              </p:cNvPr>
              <p:cNvSpPr/>
              <p:nvPr/>
            </p:nvSpPr>
            <p:spPr bwMode="auto">
              <a:xfrm>
                <a:off x="5070664" y="2972110"/>
                <a:ext cx="103342" cy="1224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3097D9C2-F460-4789-B416-4653C09322C6}"/>
                  </a:ext>
                </a:extLst>
              </p:cNvPr>
              <p:cNvGrpSpPr/>
              <p:nvPr/>
            </p:nvGrpSpPr>
            <p:grpSpPr>
              <a:xfrm>
                <a:off x="5133032" y="2793206"/>
                <a:ext cx="829618" cy="1607344"/>
                <a:chOff x="5133032" y="2793206"/>
                <a:chExt cx="829618" cy="1607344"/>
              </a:xfrm>
              <a:grpFill/>
            </p:grpSpPr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15FB9F82-C002-442C-AB36-58C89754A042}"/>
                    </a:ext>
                  </a:extLst>
                </p:cNvPr>
                <p:cNvSpPr/>
                <p:nvPr/>
              </p:nvSpPr>
              <p:spPr bwMode="auto">
                <a:xfrm>
                  <a:off x="5718085" y="2869406"/>
                  <a:ext cx="45719" cy="1435894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5DB4FCA8-EE41-4F3E-B84A-813AD9229E17}"/>
                    </a:ext>
                  </a:extLst>
                </p:cNvPr>
                <p:cNvSpPr/>
                <p:nvPr/>
              </p:nvSpPr>
              <p:spPr bwMode="auto">
                <a:xfrm>
                  <a:off x="5553778" y="2930525"/>
                  <a:ext cx="45720" cy="131365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58018D52-27CB-4A65-839B-928C5056DD59}"/>
                    </a:ext>
                  </a:extLst>
                </p:cNvPr>
                <p:cNvSpPr/>
                <p:nvPr/>
              </p:nvSpPr>
              <p:spPr bwMode="auto">
                <a:xfrm>
                  <a:off x="5405051" y="3009899"/>
                  <a:ext cx="46810" cy="1189831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48D3B3D5-D75A-4647-8AD2-E19AF0F5C54F}"/>
                    </a:ext>
                  </a:extLst>
                </p:cNvPr>
                <p:cNvSpPr/>
                <p:nvPr/>
              </p:nvSpPr>
              <p:spPr bwMode="auto">
                <a:xfrm>
                  <a:off x="5258889" y="3048000"/>
                  <a:ext cx="49712" cy="107870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" name="台形 250">
                  <a:extLst>
                    <a:ext uri="{FF2B5EF4-FFF2-40B4-BE49-F238E27FC236}">
                      <a16:creationId xmlns:a16="http://schemas.microsoft.com/office/drawing/2014/main" id="{DEEAA36C-B133-4D80-BDFF-FC8B07AC99DC}"/>
                    </a:ext>
                  </a:extLst>
                </p:cNvPr>
                <p:cNvSpPr/>
                <p:nvPr/>
              </p:nvSpPr>
              <p:spPr bwMode="auto">
                <a:xfrm rot="16200000">
                  <a:off x="5391406" y="3240074"/>
                  <a:ext cx="260874" cy="714926"/>
                </a:xfrm>
                <a:prstGeom prst="trapezoid">
                  <a:avLst>
                    <a:gd name="adj" fmla="val 24679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B27D2038-E709-4A5B-A1F6-5473C00C58BC}"/>
                    </a:ext>
                  </a:extLst>
                </p:cNvPr>
                <p:cNvSpPr/>
                <p:nvPr/>
              </p:nvSpPr>
              <p:spPr bwMode="auto">
                <a:xfrm>
                  <a:off x="5133032" y="2793206"/>
                  <a:ext cx="829618" cy="1607344"/>
                </a:xfrm>
                <a:custGeom>
                  <a:avLst/>
                  <a:gdLst>
                    <a:gd name="connsiteX0" fmla="*/ 734368 w 829618"/>
                    <a:gd name="connsiteY0" fmla="*/ 71438 h 1607344"/>
                    <a:gd name="connsiteX1" fmla="*/ 48018 w 829618"/>
                    <a:gd name="connsiteY1" fmla="*/ 341716 h 1607344"/>
                    <a:gd name="connsiteX2" fmla="*/ 48018 w 829618"/>
                    <a:gd name="connsiteY2" fmla="*/ 1266946 h 1607344"/>
                    <a:gd name="connsiteX3" fmla="*/ 734368 w 829618"/>
                    <a:gd name="connsiteY3" fmla="*/ 1537224 h 1607344"/>
                    <a:gd name="connsiteX4" fmla="*/ 747698 w 829618"/>
                    <a:gd name="connsiteY4" fmla="*/ 0 h 1607344"/>
                    <a:gd name="connsiteX5" fmla="*/ 829618 w 829618"/>
                    <a:gd name="connsiteY5" fmla="*/ 81920 h 1607344"/>
                    <a:gd name="connsiteX6" fmla="*/ 829618 w 829618"/>
                    <a:gd name="connsiteY6" fmla="*/ 1525424 h 1607344"/>
                    <a:gd name="connsiteX7" fmla="*/ 747698 w 829618"/>
                    <a:gd name="connsiteY7" fmla="*/ 1607344 h 1607344"/>
                    <a:gd name="connsiteX8" fmla="*/ 719897 w 829618"/>
                    <a:gd name="connsiteY8" fmla="*/ 1601731 h 1607344"/>
                    <a:gd name="connsiteX9" fmla="*/ 719897 w 829618"/>
                    <a:gd name="connsiteY9" fmla="*/ 1602582 h 1607344"/>
                    <a:gd name="connsiteX10" fmla="*/ 24758 w 829618"/>
                    <a:gd name="connsiteY10" fmla="*/ 1324019 h 1607344"/>
                    <a:gd name="connsiteX11" fmla="*/ 11995 w 829618"/>
                    <a:gd name="connsiteY11" fmla="*/ 1314361 h 1607344"/>
                    <a:gd name="connsiteX12" fmla="*/ 0 w 829618"/>
                    <a:gd name="connsiteY12" fmla="*/ 1285403 h 1607344"/>
                    <a:gd name="connsiteX13" fmla="*/ 0 w 829618"/>
                    <a:gd name="connsiteY13" fmla="*/ 321941 h 1607344"/>
                    <a:gd name="connsiteX14" fmla="*/ 11995 w 829618"/>
                    <a:gd name="connsiteY14" fmla="*/ 292983 h 1607344"/>
                    <a:gd name="connsiteX15" fmla="*/ 24758 w 829618"/>
                    <a:gd name="connsiteY15" fmla="*/ 284644 h 1607344"/>
                    <a:gd name="connsiteX16" fmla="*/ 711131 w 829618"/>
                    <a:gd name="connsiteY16" fmla="*/ 9593 h 1607344"/>
                    <a:gd name="connsiteX17" fmla="*/ 715811 w 829618"/>
                    <a:gd name="connsiteY17" fmla="*/ 6438 h 1607344"/>
                    <a:gd name="connsiteX18" fmla="*/ 747698 w 829618"/>
                    <a:gd name="connsiteY18" fmla="*/ 0 h 16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29618" h="1607344">
                      <a:moveTo>
                        <a:pt x="734368" y="71438"/>
                      </a:moveTo>
                      <a:lnTo>
                        <a:pt x="48018" y="341716"/>
                      </a:lnTo>
                      <a:lnTo>
                        <a:pt x="48018" y="1266946"/>
                      </a:lnTo>
                      <a:lnTo>
                        <a:pt x="734368" y="1537224"/>
                      </a:lnTo>
                      <a:close/>
                      <a:moveTo>
                        <a:pt x="747698" y="0"/>
                      </a:moveTo>
                      <a:cubicBezTo>
                        <a:pt x="792941" y="0"/>
                        <a:pt x="829618" y="36677"/>
                        <a:pt x="829618" y="81920"/>
                      </a:cubicBezTo>
                      <a:lnTo>
                        <a:pt x="829618" y="1525424"/>
                      </a:lnTo>
                      <a:cubicBezTo>
                        <a:pt x="829618" y="1570667"/>
                        <a:pt x="792941" y="1607344"/>
                        <a:pt x="747698" y="1607344"/>
                      </a:cubicBezTo>
                      <a:lnTo>
                        <a:pt x="719897" y="1601731"/>
                      </a:lnTo>
                      <a:lnTo>
                        <a:pt x="719897" y="1602582"/>
                      </a:lnTo>
                      <a:lnTo>
                        <a:pt x="24758" y="1324019"/>
                      </a:lnTo>
                      <a:lnTo>
                        <a:pt x="11995" y="1314361"/>
                      </a:lnTo>
                      <a:cubicBezTo>
                        <a:pt x="4584" y="1306950"/>
                        <a:pt x="0" y="1296712"/>
                        <a:pt x="0" y="1285403"/>
                      </a:cubicBezTo>
                      <a:lnTo>
                        <a:pt x="0" y="321941"/>
                      </a:lnTo>
                      <a:cubicBezTo>
                        <a:pt x="0" y="310632"/>
                        <a:pt x="4584" y="300394"/>
                        <a:pt x="11995" y="292983"/>
                      </a:cubicBezTo>
                      <a:lnTo>
                        <a:pt x="24758" y="284644"/>
                      </a:lnTo>
                      <a:lnTo>
                        <a:pt x="711131" y="9593"/>
                      </a:lnTo>
                      <a:lnTo>
                        <a:pt x="715811" y="6438"/>
                      </a:lnTo>
                      <a:cubicBezTo>
                        <a:pt x="725612" y="2292"/>
                        <a:pt x="736387" y="0"/>
                        <a:pt x="747698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46" name="四角形: 上の 2 つの角を丸める 245">
                <a:extLst>
                  <a:ext uri="{FF2B5EF4-FFF2-40B4-BE49-F238E27FC236}">
                    <a16:creationId xmlns:a16="http://schemas.microsoft.com/office/drawing/2014/main" id="{DAA1F4B0-0E32-499D-B289-9C94EB52776B}"/>
                  </a:ext>
                </a:extLst>
              </p:cNvPr>
              <p:cNvSpPr/>
              <p:nvPr/>
            </p:nvSpPr>
            <p:spPr bwMode="auto">
              <a:xfrm>
                <a:off x="5032238" y="4179742"/>
                <a:ext cx="180195" cy="134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9C3061AB-3A6C-4CA4-BA68-6015C8382385}"/>
              </a:ext>
            </a:extLst>
          </p:cNvPr>
          <p:cNvGrpSpPr/>
          <p:nvPr/>
        </p:nvGrpSpPr>
        <p:grpSpPr>
          <a:xfrm>
            <a:off x="5998491" y="1279086"/>
            <a:ext cx="1676541" cy="890135"/>
            <a:chOff x="3937292" y="4734146"/>
            <a:chExt cx="2248753" cy="1193942"/>
          </a:xfrm>
        </p:grpSpPr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D93BA207-A1CF-41B9-A4BA-B333E54F09E1}"/>
                </a:ext>
              </a:extLst>
            </p:cNvPr>
            <p:cNvGrpSpPr/>
            <p:nvPr/>
          </p:nvGrpSpPr>
          <p:grpSpPr>
            <a:xfrm>
              <a:off x="3937292" y="4734146"/>
              <a:ext cx="1105718" cy="1193942"/>
              <a:chOff x="3937292" y="4734146"/>
              <a:chExt cx="1105718" cy="1193942"/>
            </a:xfrm>
            <a:solidFill>
              <a:srgbClr val="FFC000"/>
            </a:solidFill>
          </p:grpSpPr>
          <p:sp>
            <p:nvSpPr>
              <p:cNvPr id="273" name="正方形/長方形 272">
                <a:extLst>
                  <a:ext uri="{FF2B5EF4-FFF2-40B4-BE49-F238E27FC236}">
                    <a16:creationId xmlns:a16="http://schemas.microsoft.com/office/drawing/2014/main" id="{65E8C183-F307-4EBA-B929-84C74CFE8490}"/>
                  </a:ext>
                </a:extLst>
              </p:cNvPr>
              <p:cNvSpPr/>
              <p:nvPr/>
            </p:nvSpPr>
            <p:spPr bwMode="auto">
              <a:xfrm>
                <a:off x="4311898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4" name="正方形/長方形 273">
                <a:extLst>
                  <a:ext uri="{FF2B5EF4-FFF2-40B4-BE49-F238E27FC236}">
                    <a16:creationId xmlns:a16="http://schemas.microsoft.com/office/drawing/2014/main" id="{9830617C-F625-4382-8AB8-BE25CD8F4A87}"/>
                  </a:ext>
                </a:extLst>
              </p:cNvPr>
              <p:cNvSpPr/>
              <p:nvPr/>
            </p:nvSpPr>
            <p:spPr bwMode="auto">
              <a:xfrm>
                <a:off x="4476204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5" name="正方形/長方形 274">
                <a:extLst>
                  <a:ext uri="{FF2B5EF4-FFF2-40B4-BE49-F238E27FC236}">
                    <a16:creationId xmlns:a16="http://schemas.microsoft.com/office/drawing/2014/main" id="{08DB33EB-56CE-4DCB-B2CA-3C79877C1039}"/>
                  </a:ext>
                </a:extLst>
              </p:cNvPr>
              <p:cNvSpPr/>
              <p:nvPr/>
            </p:nvSpPr>
            <p:spPr bwMode="auto">
              <a:xfrm>
                <a:off x="4640510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45E7ECF2-E0E4-4008-B383-776BD150A66A}"/>
                  </a:ext>
                </a:extLst>
              </p:cNvPr>
              <p:cNvSpPr/>
              <p:nvPr/>
            </p:nvSpPr>
            <p:spPr bwMode="auto">
              <a:xfrm>
                <a:off x="4804817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7" name="正方形/長方形 276">
                <a:extLst>
                  <a:ext uri="{FF2B5EF4-FFF2-40B4-BE49-F238E27FC236}">
                    <a16:creationId xmlns:a16="http://schemas.microsoft.com/office/drawing/2014/main" id="{B9DC3815-1B53-4E4C-885B-09C529FBA194}"/>
                  </a:ext>
                </a:extLst>
              </p:cNvPr>
              <p:cNvSpPr/>
              <p:nvPr/>
            </p:nvSpPr>
            <p:spPr bwMode="auto">
              <a:xfrm>
                <a:off x="4181919" y="5212029"/>
                <a:ext cx="810090" cy="180020"/>
              </a:xfrm>
              <a:prstGeom prst="rect">
                <a:avLst/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99A9D1C2-CB75-448A-A728-EC653F7C05B5}"/>
                  </a:ext>
                </a:extLst>
              </p:cNvPr>
              <p:cNvSpPr/>
              <p:nvPr/>
            </p:nvSpPr>
            <p:spPr bwMode="auto">
              <a:xfrm>
                <a:off x="4130918" y="4824155"/>
                <a:ext cx="912092" cy="945105"/>
              </a:xfrm>
              <a:custGeom>
                <a:avLst/>
                <a:gdLst>
                  <a:gd name="connsiteX0" fmla="*/ 66712 w 912092"/>
                  <a:gd name="connsiteY0" fmla="*/ 65359 h 945105"/>
                  <a:gd name="connsiteX1" fmla="*/ 66712 w 912092"/>
                  <a:gd name="connsiteY1" fmla="*/ 879746 h 945105"/>
                  <a:gd name="connsiteX2" fmla="*/ 845380 w 912092"/>
                  <a:gd name="connsiteY2" fmla="*/ 879746 h 945105"/>
                  <a:gd name="connsiteX3" fmla="*/ 845380 w 912092"/>
                  <a:gd name="connsiteY3" fmla="*/ 154657 h 945105"/>
                  <a:gd name="connsiteX4" fmla="*/ 756082 w 912092"/>
                  <a:gd name="connsiteY4" fmla="*/ 65359 h 945105"/>
                  <a:gd name="connsiteX5" fmla="*/ 0 w 912092"/>
                  <a:gd name="connsiteY5" fmla="*/ 0 h 945105"/>
                  <a:gd name="connsiteX6" fmla="*/ 760074 w 912092"/>
                  <a:gd name="connsiteY6" fmla="*/ 0 h 945105"/>
                  <a:gd name="connsiteX7" fmla="*/ 912092 w 912092"/>
                  <a:gd name="connsiteY7" fmla="*/ 152018 h 945105"/>
                  <a:gd name="connsiteX8" fmla="*/ 912092 w 912092"/>
                  <a:gd name="connsiteY8" fmla="*/ 945105 h 945105"/>
                  <a:gd name="connsiteX9" fmla="*/ 0 w 912092"/>
                  <a:gd name="connsiteY9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2092" h="945105">
                    <a:moveTo>
                      <a:pt x="66712" y="65359"/>
                    </a:moveTo>
                    <a:lnTo>
                      <a:pt x="66712" y="879746"/>
                    </a:lnTo>
                    <a:lnTo>
                      <a:pt x="845380" y="879746"/>
                    </a:lnTo>
                    <a:lnTo>
                      <a:pt x="845380" y="154657"/>
                    </a:lnTo>
                    <a:cubicBezTo>
                      <a:pt x="845380" y="105339"/>
                      <a:pt x="805400" y="65359"/>
                      <a:pt x="756082" y="65359"/>
                    </a:cubicBezTo>
                    <a:close/>
                    <a:moveTo>
                      <a:pt x="0" y="0"/>
                    </a:moveTo>
                    <a:lnTo>
                      <a:pt x="760074" y="0"/>
                    </a:lnTo>
                    <a:cubicBezTo>
                      <a:pt x="844031" y="0"/>
                      <a:pt x="912092" y="68061"/>
                      <a:pt x="912092" y="152018"/>
                    </a:cubicBezTo>
                    <a:lnTo>
                      <a:pt x="912092" y="945105"/>
                    </a:lnTo>
                    <a:lnTo>
                      <a:pt x="0" y="945105"/>
                    </a:ln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四角形: 上の 2 つの角を丸める 278">
                <a:extLst>
                  <a:ext uri="{FF2B5EF4-FFF2-40B4-BE49-F238E27FC236}">
                    <a16:creationId xmlns:a16="http://schemas.microsoft.com/office/drawing/2014/main" id="{1B0B47A5-5917-4ECC-9CD4-7908F3473C71}"/>
                  </a:ext>
                </a:extLst>
              </p:cNvPr>
              <p:cNvSpPr/>
              <p:nvPr/>
            </p:nvSpPr>
            <p:spPr bwMode="auto">
              <a:xfrm>
                <a:off x="3981451" y="4734146"/>
                <a:ext cx="112150" cy="11701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15713CDC-EAFD-4A6D-86DF-D542B72252DC}"/>
                  </a:ext>
                </a:extLst>
              </p:cNvPr>
              <p:cNvSpPr/>
              <p:nvPr/>
            </p:nvSpPr>
            <p:spPr bwMode="auto">
              <a:xfrm>
                <a:off x="3937292" y="5859269"/>
                <a:ext cx="200468" cy="688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CE8BBD4D-CEEE-4577-8D75-67DF57656A80}"/>
                </a:ext>
              </a:extLst>
            </p:cNvPr>
            <p:cNvGrpSpPr/>
            <p:nvPr/>
          </p:nvGrpSpPr>
          <p:grpSpPr>
            <a:xfrm flipH="1">
              <a:off x="5080327" y="4734146"/>
              <a:ext cx="1105718" cy="1193942"/>
              <a:chOff x="3937292" y="4734146"/>
              <a:chExt cx="1105718" cy="1193942"/>
            </a:xfrm>
            <a:solidFill>
              <a:srgbClr val="FFC000"/>
            </a:solidFill>
          </p:grpSpPr>
          <p:sp>
            <p:nvSpPr>
              <p:cNvPr id="265" name="正方形/長方形 264">
                <a:extLst>
                  <a:ext uri="{FF2B5EF4-FFF2-40B4-BE49-F238E27FC236}">
                    <a16:creationId xmlns:a16="http://schemas.microsoft.com/office/drawing/2014/main" id="{962FE4AB-95CD-416C-8853-8BB6E20B70A1}"/>
                  </a:ext>
                </a:extLst>
              </p:cNvPr>
              <p:cNvSpPr/>
              <p:nvPr/>
            </p:nvSpPr>
            <p:spPr bwMode="auto">
              <a:xfrm>
                <a:off x="4311898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2824AA13-51FB-4FCF-810A-508BF3E01DD5}"/>
                  </a:ext>
                </a:extLst>
              </p:cNvPr>
              <p:cNvSpPr/>
              <p:nvPr/>
            </p:nvSpPr>
            <p:spPr bwMode="auto">
              <a:xfrm>
                <a:off x="4476204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正方形/長方形 266">
                <a:extLst>
                  <a:ext uri="{FF2B5EF4-FFF2-40B4-BE49-F238E27FC236}">
                    <a16:creationId xmlns:a16="http://schemas.microsoft.com/office/drawing/2014/main" id="{1475210E-6340-4041-9B40-8DA409730F48}"/>
                  </a:ext>
                </a:extLst>
              </p:cNvPr>
              <p:cNvSpPr/>
              <p:nvPr/>
            </p:nvSpPr>
            <p:spPr bwMode="auto">
              <a:xfrm>
                <a:off x="4640510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60AD97F8-6239-4AEA-AE69-80CF490FA342}"/>
                  </a:ext>
                </a:extLst>
              </p:cNvPr>
              <p:cNvSpPr/>
              <p:nvPr/>
            </p:nvSpPr>
            <p:spPr bwMode="auto">
              <a:xfrm>
                <a:off x="4804817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81C1962A-3AD5-4E83-9099-EAA7EF965AFC}"/>
                  </a:ext>
                </a:extLst>
              </p:cNvPr>
              <p:cNvSpPr/>
              <p:nvPr/>
            </p:nvSpPr>
            <p:spPr bwMode="auto">
              <a:xfrm>
                <a:off x="4181919" y="5212029"/>
                <a:ext cx="810090" cy="180020"/>
              </a:xfrm>
              <a:prstGeom prst="rect">
                <a:avLst/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222DC786-3B71-45E3-81F8-A66CCD880E13}"/>
                  </a:ext>
                </a:extLst>
              </p:cNvPr>
              <p:cNvSpPr/>
              <p:nvPr/>
            </p:nvSpPr>
            <p:spPr bwMode="auto">
              <a:xfrm>
                <a:off x="4130918" y="4824155"/>
                <a:ext cx="912092" cy="945105"/>
              </a:xfrm>
              <a:custGeom>
                <a:avLst/>
                <a:gdLst>
                  <a:gd name="connsiteX0" fmla="*/ 66712 w 912092"/>
                  <a:gd name="connsiteY0" fmla="*/ 65359 h 945105"/>
                  <a:gd name="connsiteX1" fmla="*/ 66712 w 912092"/>
                  <a:gd name="connsiteY1" fmla="*/ 879746 h 945105"/>
                  <a:gd name="connsiteX2" fmla="*/ 845380 w 912092"/>
                  <a:gd name="connsiteY2" fmla="*/ 879746 h 945105"/>
                  <a:gd name="connsiteX3" fmla="*/ 845380 w 912092"/>
                  <a:gd name="connsiteY3" fmla="*/ 154657 h 945105"/>
                  <a:gd name="connsiteX4" fmla="*/ 756082 w 912092"/>
                  <a:gd name="connsiteY4" fmla="*/ 65359 h 945105"/>
                  <a:gd name="connsiteX5" fmla="*/ 0 w 912092"/>
                  <a:gd name="connsiteY5" fmla="*/ 0 h 945105"/>
                  <a:gd name="connsiteX6" fmla="*/ 760074 w 912092"/>
                  <a:gd name="connsiteY6" fmla="*/ 0 h 945105"/>
                  <a:gd name="connsiteX7" fmla="*/ 912092 w 912092"/>
                  <a:gd name="connsiteY7" fmla="*/ 152018 h 945105"/>
                  <a:gd name="connsiteX8" fmla="*/ 912092 w 912092"/>
                  <a:gd name="connsiteY8" fmla="*/ 945105 h 945105"/>
                  <a:gd name="connsiteX9" fmla="*/ 0 w 912092"/>
                  <a:gd name="connsiteY9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2092" h="945105">
                    <a:moveTo>
                      <a:pt x="66712" y="65359"/>
                    </a:moveTo>
                    <a:lnTo>
                      <a:pt x="66712" y="879746"/>
                    </a:lnTo>
                    <a:lnTo>
                      <a:pt x="845380" y="879746"/>
                    </a:lnTo>
                    <a:lnTo>
                      <a:pt x="845380" y="154657"/>
                    </a:lnTo>
                    <a:cubicBezTo>
                      <a:pt x="845380" y="105339"/>
                      <a:pt x="805400" y="65359"/>
                      <a:pt x="756082" y="65359"/>
                    </a:cubicBezTo>
                    <a:close/>
                    <a:moveTo>
                      <a:pt x="0" y="0"/>
                    </a:moveTo>
                    <a:lnTo>
                      <a:pt x="760074" y="0"/>
                    </a:lnTo>
                    <a:cubicBezTo>
                      <a:pt x="844031" y="0"/>
                      <a:pt x="912092" y="68061"/>
                      <a:pt x="912092" y="152018"/>
                    </a:cubicBezTo>
                    <a:lnTo>
                      <a:pt x="912092" y="945105"/>
                    </a:lnTo>
                    <a:lnTo>
                      <a:pt x="0" y="945105"/>
                    </a:ln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1" name="四角形: 上の 2 つの角を丸める 270">
                <a:extLst>
                  <a:ext uri="{FF2B5EF4-FFF2-40B4-BE49-F238E27FC236}">
                    <a16:creationId xmlns:a16="http://schemas.microsoft.com/office/drawing/2014/main" id="{D66DAF6B-BF66-4D11-BD41-6DCE84EAF112}"/>
                  </a:ext>
                </a:extLst>
              </p:cNvPr>
              <p:cNvSpPr/>
              <p:nvPr/>
            </p:nvSpPr>
            <p:spPr bwMode="auto">
              <a:xfrm>
                <a:off x="3981451" y="4734146"/>
                <a:ext cx="112150" cy="11701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2" name="四角形: 上の 2 つの角を丸める 271">
                <a:extLst>
                  <a:ext uri="{FF2B5EF4-FFF2-40B4-BE49-F238E27FC236}">
                    <a16:creationId xmlns:a16="http://schemas.microsoft.com/office/drawing/2014/main" id="{5EF63236-EF5A-4B6B-BCF4-64273B4C062C}"/>
                  </a:ext>
                </a:extLst>
              </p:cNvPr>
              <p:cNvSpPr/>
              <p:nvPr/>
            </p:nvSpPr>
            <p:spPr bwMode="auto">
              <a:xfrm>
                <a:off x="3937292" y="5859269"/>
                <a:ext cx="200468" cy="688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89363B5F-A71A-43A3-B151-2712F084E1B3}"/>
              </a:ext>
            </a:extLst>
          </p:cNvPr>
          <p:cNvGrpSpPr/>
          <p:nvPr/>
        </p:nvGrpSpPr>
        <p:grpSpPr>
          <a:xfrm>
            <a:off x="2233693" y="1188649"/>
            <a:ext cx="1685846" cy="915711"/>
            <a:chOff x="4169459" y="893621"/>
            <a:chExt cx="2933105" cy="1593193"/>
          </a:xfrm>
        </p:grpSpPr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9CA0E5BD-31FE-4802-84C6-B3EBC402120E}"/>
                </a:ext>
              </a:extLst>
            </p:cNvPr>
            <p:cNvGrpSpPr/>
            <p:nvPr/>
          </p:nvGrpSpPr>
          <p:grpSpPr>
            <a:xfrm>
              <a:off x="4468895" y="977693"/>
              <a:ext cx="2337233" cy="462963"/>
              <a:chOff x="4505977" y="818806"/>
              <a:chExt cx="2663790" cy="737855"/>
            </a:xfrm>
            <a:solidFill>
              <a:srgbClr val="FFFF00"/>
            </a:solidFill>
          </p:grpSpPr>
          <p:sp>
            <p:nvSpPr>
              <p:cNvPr id="287" name="正方形/長方形 286">
                <a:extLst>
                  <a:ext uri="{FF2B5EF4-FFF2-40B4-BE49-F238E27FC236}">
                    <a16:creationId xmlns:a16="http://schemas.microsoft.com/office/drawing/2014/main" id="{0ABA8711-C52A-4561-9D29-0D8B7EBC1543}"/>
                  </a:ext>
                </a:extLst>
              </p:cNvPr>
              <p:cNvSpPr/>
              <p:nvPr/>
            </p:nvSpPr>
            <p:spPr bwMode="auto">
              <a:xfrm>
                <a:off x="4505977" y="818809"/>
                <a:ext cx="2663790" cy="737852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30BFA8F4-6AEA-408D-AE30-A541D7CF8718}"/>
                  </a:ext>
                </a:extLst>
              </p:cNvPr>
              <p:cNvSpPr/>
              <p:nvPr/>
            </p:nvSpPr>
            <p:spPr bwMode="auto">
              <a:xfrm>
                <a:off x="4568045" y="818806"/>
                <a:ext cx="2569767" cy="737848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48EA657B-8FBC-46C3-B7B0-0AB73C32F6E6}"/>
                </a:ext>
              </a:extLst>
            </p:cNvPr>
            <p:cNvSpPr/>
            <p:nvPr/>
          </p:nvSpPr>
          <p:spPr bwMode="auto">
            <a:xfrm>
              <a:off x="4278575" y="893621"/>
              <a:ext cx="187644" cy="14416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27C68563-1749-4D5E-9FD2-7AF6076E5697}"/>
                </a:ext>
              </a:extLst>
            </p:cNvPr>
            <p:cNvSpPr/>
            <p:nvPr/>
          </p:nvSpPr>
          <p:spPr bwMode="auto">
            <a:xfrm>
              <a:off x="6805803" y="893621"/>
              <a:ext cx="187644" cy="14416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FFA52FEC-9C71-42C8-BF56-69F69868BB1E}"/>
                </a:ext>
              </a:extLst>
            </p:cNvPr>
            <p:cNvSpPr/>
            <p:nvPr/>
          </p:nvSpPr>
          <p:spPr bwMode="auto">
            <a:xfrm>
              <a:off x="4169459" y="2323502"/>
              <a:ext cx="405877" cy="16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7CBDB35C-422C-4F15-95DE-750077C089EB}"/>
                </a:ext>
              </a:extLst>
            </p:cNvPr>
            <p:cNvSpPr/>
            <p:nvPr/>
          </p:nvSpPr>
          <p:spPr bwMode="auto">
            <a:xfrm>
              <a:off x="6696687" y="2323502"/>
              <a:ext cx="405877" cy="16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E412B325-971B-47F1-A004-6AC145342210}"/>
              </a:ext>
            </a:extLst>
          </p:cNvPr>
          <p:cNvGrpSpPr/>
          <p:nvPr/>
        </p:nvGrpSpPr>
        <p:grpSpPr>
          <a:xfrm>
            <a:off x="4236514" y="953725"/>
            <a:ext cx="1445882" cy="1381237"/>
            <a:chOff x="4236514" y="953725"/>
            <a:chExt cx="1445882" cy="1381237"/>
          </a:xfrm>
          <a:solidFill>
            <a:srgbClr val="FFC000"/>
          </a:solidFill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A5E892C1-7EFE-4B66-A21E-D5AD452A180F}"/>
                </a:ext>
              </a:extLst>
            </p:cNvPr>
            <p:cNvSpPr/>
            <p:nvPr/>
          </p:nvSpPr>
          <p:spPr bwMode="auto">
            <a:xfrm rot="14835668" flipH="1">
              <a:off x="5304228" y="750690"/>
              <a:ext cx="22986" cy="7196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B5508E70-C7C7-48FC-97EB-541FB8A262D2}"/>
                </a:ext>
              </a:extLst>
            </p:cNvPr>
            <p:cNvSpPr/>
            <p:nvPr/>
          </p:nvSpPr>
          <p:spPr bwMode="auto">
            <a:xfrm rot="6764332">
              <a:off x="4584862" y="750692"/>
              <a:ext cx="22986" cy="7196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F149E72D-F118-4B74-8CDA-CEB1DEA2CBF6}"/>
                </a:ext>
              </a:extLst>
            </p:cNvPr>
            <p:cNvGrpSpPr/>
            <p:nvPr/>
          </p:nvGrpSpPr>
          <p:grpSpPr>
            <a:xfrm>
              <a:off x="4328050" y="1231595"/>
              <a:ext cx="621669" cy="959321"/>
              <a:chOff x="4187915" y="1157324"/>
              <a:chExt cx="780521" cy="1204452"/>
            </a:xfrm>
            <a:grpFill/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D420E190-C3DC-4E42-8A52-0B72FB5D3549}"/>
                  </a:ext>
                </a:extLst>
              </p:cNvPr>
              <p:cNvSpPr/>
              <p:nvPr/>
            </p:nvSpPr>
            <p:spPr bwMode="auto">
              <a:xfrm>
                <a:off x="4281175" y="1183706"/>
                <a:ext cx="593999" cy="1165174"/>
              </a:xfrm>
              <a:custGeom>
                <a:avLst/>
                <a:gdLst>
                  <a:gd name="connsiteX0" fmla="*/ 875751 w 920545"/>
                  <a:gd name="connsiteY0" fmla="*/ 0 h 1165174"/>
                  <a:gd name="connsiteX1" fmla="*/ 919620 w 920545"/>
                  <a:gd name="connsiteY1" fmla="*/ 0 h 1165174"/>
                  <a:gd name="connsiteX2" fmla="*/ 920545 w 920545"/>
                  <a:gd name="connsiteY2" fmla="*/ 925 h 1165174"/>
                  <a:gd name="connsiteX3" fmla="*/ 920545 w 920545"/>
                  <a:gd name="connsiteY3" fmla="*/ 1164249 h 1165174"/>
                  <a:gd name="connsiteX4" fmla="*/ 919620 w 920545"/>
                  <a:gd name="connsiteY4" fmla="*/ 1165174 h 1165174"/>
                  <a:gd name="connsiteX5" fmla="*/ 875751 w 920545"/>
                  <a:gd name="connsiteY5" fmla="*/ 1165174 h 1165174"/>
                  <a:gd name="connsiteX6" fmla="*/ 874826 w 920545"/>
                  <a:gd name="connsiteY6" fmla="*/ 1164249 h 1165174"/>
                  <a:gd name="connsiteX7" fmla="*/ 874826 w 920545"/>
                  <a:gd name="connsiteY7" fmla="*/ 925 h 1165174"/>
                  <a:gd name="connsiteX8" fmla="*/ 875751 w 920545"/>
                  <a:gd name="connsiteY8" fmla="*/ 0 h 1165174"/>
                  <a:gd name="connsiteX9" fmla="*/ 750775 w 920545"/>
                  <a:gd name="connsiteY9" fmla="*/ 0 h 1165174"/>
                  <a:gd name="connsiteX10" fmla="*/ 794644 w 920545"/>
                  <a:gd name="connsiteY10" fmla="*/ 0 h 1165174"/>
                  <a:gd name="connsiteX11" fmla="*/ 795569 w 920545"/>
                  <a:gd name="connsiteY11" fmla="*/ 925 h 1165174"/>
                  <a:gd name="connsiteX12" fmla="*/ 795569 w 920545"/>
                  <a:gd name="connsiteY12" fmla="*/ 1164249 h 1165174"/>
                  <a:gd name="connsiteX13" fmla="*/ 794644 w 920545"/>
                  <a:gd name="connsiteY13" fmla="*/ 1165174 h 1165174"/>
                  <a:gd name="connsiteX14" fmla="*/ 750775 w 920545"/>
                  <a:gd name="connsiteY14" fmla="*/ 1165174 h 1165174"/>
                  <a:gd name="connsiteX15" fmla="*/ 749850 w 920545"/>
                  <a:gd name="connsiteY15" fmla="*/ 1164249 h 1165174"/>
                  <a:gd name="connsiteX16" fmla="*/ 749850 w 920545"/>
                  <a:gd name="connsiteY16" fmla="*/ 925 h 1165174"/>
                  <a:gd name="connsiteX17" fmla="*/ 750775 w 920545"/>
                  <a:gd name="connsiteY17" fmla="*/ 0 h 1165174"/>
                  <a:gd name="connsiteX18" fmla="*/ 625800 w 920545"/>
                  <a:gd name="connsiteY18" fmla="*/ 0 h 1165174"/>
                  <a:gd name="connsiteX19" fmla="*/ 669669 w 920545"/>
                  <a:gd name="connsiteY19" fmla="*/ 0 h 1165174"/>
                  <a:gd name="connsiteX20" fmla="*/ 670594 w 920545"/>
                  <a:gd name="connsiteY20" fmla="*/ 925 h 1165174"/>
                  <a:gd name="connsiteX21" fmla="*/ 670594 w 920545"/>
                  <a:gd name="connsiteY21" fmla="*/ 1164249 h 1165174"/>
                  <a:gd name="connsiteX22" fmla="*/ 669669 w 920545"/>
                  <a:gd name="connsiteY22" fmla="*/ 1165174 h 1165174"/>
                  <a:gd name="connsiteX23" fmla="*/ 625800 w 920545"/>
                  <a:gd name="connsiteY23" fmla="*/ 1165174 h 1165174"/>
                  <a:gd name="connsiteX24" fmla="*/ 624875 w 920545"/>
                  <a:gd name="connsiteY24" fmla="*/ 1164249 h 1165174"/>
                  <a:gd name="connsiteX25" fmla="*/ 624875 w 920545"/>
                  <a:gd name="connsiteY25" fmla="*/ 925 h 1165174"/>
                  <a:gd name="connsiteX26" fmla="*/ 625800 w 920545"/>
                  <a:gd name="connsiteY26" fmla="*/ 0 h 1165174"/>
                  <a:gd name="connsiteX27" fmla="*/ 500825 w 920545"/>
                  <a:gd name="connsiteY27" fmla="*/ 0 h 1165174"/>
                  <a:gd name="connsiteX28" fmla="*/ 544694 w 920545"/>
                  <a:gd name="connsiteY28" fmla="*/ 0 h 1165174"/>
                  <a:gd name="connsiteX29" fmla="*/ 545619 w 920545"/>
                  <a:gd name="connsiteY29" fmla="*/ 925 h 1165174"/>
                  <a:gd name="connsiteX30" fmla="*/ 545619 w 920545"/>
                  <a:gd name="connsiteY30" fmla="*/ 1164249 h 1165174"/>
                  <a:gd name="connsiteX31" fmla="*/ 544694 w 920545"/>
                  <a:gd name="connsiteY31" fmla="*/ 1165174 h 1165174"/>
                  <a:gd name="connsiteX32" fmla="*/ 500825 w 920545"/>
                  <a:gd name="connsiteY32" fmla="*/ 1165174 h 1165174"/>
                  <a:gd name="connsiteX33" fmla="*/ 499900 w 920545"/>
                  <a:gd name="connsiteY33" fmla="*/ 1164249 h 1165174"/>
                  <a:gd name="connsiteX34" fmla="*/ 499900 w 920545"/>
                  <a:gd name="connsiteY34" fmla="*/ 925 h 1165174"/>
                  <a:gd name="connsiteX35" fmla="*/ 500825 w 920545"/>
                  <a:gd name="connsiteY35" fmla="*/ 0 h 1165174"/>
                  <a:gd name="connsiteX36" fmla="*/ 375850 w 920545"/>
                  <a:gd name="connsiteY36" fmla="*/ 0 h 1165174"/>
                  <a:gd name="connsiteX37" fmla="*/ 419719 w 920545"/>
                  <a:gd name="connsiteY37" fmla="*/ 0 h 1165174"/>
                  <a:gd name="connsiteX38" fmla="*/ 420644 w 920545"/>
                  <a:gd name="connsiteY38" fmla="*/ 925 h 1165174"/>
                  <a:gd name="connsiteX39" fmla="*/ 420644 w 920545"/>
                  <a:gd name="connsiteY39" fmla="*/ 1164249 h 1165174"/>
                  <a:gd name="connsiteX40" fmla="*/ 419719 w 920545"/>
                  <a:gd name="connsiteY40" fmla="*/ 1165174 h 1165174"/>
                  <a:gd name="connsiteX41" fmla="*/ 375850 w 920545"/>
                  <a:gd name="connsiteY41" fmla="*/ 1165174 h 1165174"/>
                  <a:gd name="connsiteX42" fmla="*/ 374925 w 920545"/>
                  <a:gd name="connsiteY42" fmla="*/ 1164249 h 1165174"/>
                  <a:gd name="connsiteX43" fmla="*/ 374925 w 920545"/>
                  <a:gd name="connsiteY43" fmla="*/ 925 h 1165174"/>
                  <a:gd name="connsiteX44" fmla="*/ 375850 w 920545"/>
                  <a:gd name="connsiteY44" fmla="*/ 0 h 1165174"/>
                  <a:gd name="connsiteX45" fmla="*/ 250875 w 920545"/>
                  <a:gd name="connsiteY45" fmla="*/ 0 h 1165174"/>
                  <a:gd name="connsiteX46" fmla="*/ 294744 w 920545"/>
                  <a:gd name="connsiteY46" fmla="*/ 0 h 1165174"/>
                  <a:gd name="connsiteX47" fmla="*/ 295669 w 920545"/>
                  <a:gd name="connsiteY47" fmla="*/ 925 h 1165174"/>
                  <a:gd name="connsiteX48" fmla="*/ 295669 w 920545"/>
                  <a:gd name="connsiteY48" fmla="*/ 1164249 h 1165174"/>
                  <a:gd name="connsiteX49" fmla="*/ 294744 w 920545"/>
                  <a:gd name="connsiteY49" fmla="*/ 1165174 h 1165174"/>
                  <a:gd name="connsiteX50" fmla="*/ 250875 w 920545"/>
                  <a:gd name="connsiteY50" fmla="*/ 1165174 h 1165174"/>
                  <a:gd name="connsiteX51" fmla="*/ 249950 w 920545"/>
                  <a:gd name="connsiteY51" fmla="*/ 1164249 h 1165174"/>
                  <a:gd name="connsiteX52" fmla="*/ 249950 w 920545"/>
                  <a:gd name="connsiteY52" fmla="*/ 925 h 1165174"/>
                  <a:gd name="connsiteX53" fmla="*/ 250875 w 920545"/>
                  <a:gd name="connsiteY53" fmla="*/ 0 h 1165174"/>
                  <a:gd name="connsiteX54" fmla="*/ 125900 w 920545"/>
                  <a:gd name="connsiteY54" fmla="*/ 0 h 1165174"/>
                  <a:gd name="connsiteX55" fmla="*/ 169769 w 920545"/>
                  <a:gd name="connsiteY55" fmla="*/ 0 h 1165174"/>
                  <a:gd name="connsiteX56" fmla="*/ 170694 w 920545"/>
                  <a:gd name="connsiteY56" fmla="*/ 925 h 1165174"/>
                  <a:gd name="connsiteX57" fmla="*/ 170694 w 920545"/>
                  <a:gd name="connsiteY57" fmla="*/ 1164249 h 1165174"/>
                  <a:gd name="connsiteX58" fmla="*/ 169769 w 920545"/>
                  <a:gd name="connsiteY58" fmla="*/ 1165174 h 1165174"/>
                  <a:gd name="connsiteX59" fmla="*/ 125900 w 920545"/>
                  <a:gd name="connsiteY59" fmla="*/ 1165174 h 1165174"/>
                  <a:gd name="connsiteX60" fmla="*/ 124975 w 920545"/>
                  <a:gd name="connsiteY60" fmla="*/ 1164249 h 1165174"/>
                  <a:gd name="connsiteX61" fmla="*/ 124975 w 920545"/>
                  <a:gd name="connsiteY61" fmla="*/ 925 h 1165174"/>
                  <a:gd name="connsiteX62" fmla="*/ 125900 w 920545"/>
                  <a:gd name="connsiteY62" fmla="*/ 0 h 1165174"/>
                  <a:gd name="connsiteX63" fmla="*/ 925 w 920545"/>
                  <a:gd name="connsiteY63" fmla="*/ 0 h 1165174"/>
                  <a:gd name="connsiteX64" fmla="*/ 44794 w 920545"/>
                  <a:gd name="connsiteY64" fmla="*/ 0 h 1165174"/>
                  <a:gd name="connsiteX65" fmla="*/ 45719 w 920545"/>
                  <a:gd name="connsiteY65" fmla="*/ 925 h 1165174"/>
                  <a:gd name="connsiteX66" fmla="*/ 45719 w 920545"/>
                  <a:gd name="connsiteY66" fmla="*/ 1164249 h 1165174"/>
                  <a:gd name="connsiteX67" fmla="*/ 44794 w 920545"/>
                  <a:gd name="connsiteY67" fmla="*/ 1165174 h 1165174"/>
                  <a:gd name="connsiteX68" fmla="*/ 925 w 920545"/>
                  <a:gd name="connsiteY68" fmla="*/ 1165174 h 1165174"/>
                  <a:gd name="connsiteX69" fmla="*/ 0 w 920545"/>
                  <a:gd name="connsiteY69" fmla="*/ 1164249 h 1165174"/>
                  <a:gd name="connsiteX70" fmla="*/ 0 w 920545"/>
                  <a:gd name="connsiteY70" fmla="*/ 925 h 1165174"/>
                  <a:gd name="connsiteX71" fmla="*/ 925 w 920545"/>
                  <a:gd name="connsiteY71" fmla="*/ 0 h 116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920545" h="1165174">
                    <a:moveTo>
                      <a:pt x="875751" y="0"/>
                    </a:moveTo>
                    <a:lnTo>
                      <a:pt x="919620" y="0"/>
                    </a:lnTo>
                    <a:cubicBezTo>
                      <a:pt x="920131" y="0"/>
                      <a:pt x="920545" y="414"/>
                      <a:pt x="920545" y="925"/>
                    </a:cubicBezTo>
                    <a:lnTo>
                      <a:pt x="920545" y="1164249"/>
                    </a:lnTo>
                    <a:cubicBezTo>
                      <a:pt x="920545" y="1164760"/>
                      <a:pt x="920131" y="1165174"/>
                      <a:pt x="919620" y="1165174"/>
                    </a:cubicBezTo>
                    <a:lnTo>
                      <a:pt x="875751" y="1165174"/>
                    </a:lnTo>
                    <a:cubicBezTo>
                      <a:pt x="875240" y="1165174"/>
                      <a:pt x="874826" y="1164760"/>
                      <a:pt x="874826" y="1164249"/>
                    </a:cubicBezTo>
                    <a:lnTo>
                      <a:pt x="874826" y="925"/>
                    </a:lnTo>
                    <a:cubicBezTo>
                      <a:pt x="874826" y="414"/>
                      <a:pt x="875240" y="0"/>
                      <a:pt x="875751" y="0"/>
                    </a:cubicBezTo>
                    <a:close/>
                    <a:moveTo>
                      <a:pt x="750775" y="0"/>
                    </a:moveTo>
                    <a:lnTo>
                      <a:pt x="794644" y="0"/>
                    </a:lnTo>
                    <a:cubicBezTo>
                      <a:pt x="795155" y="0"/>
                      <a:pt x="795569" y="414"/>
                      <a:pt x="795569" y="925"/>
                    </a:cubicBezTo>
                    <a:lnTo>
                      <a:pt x="795569" y="1164249"/>
                    </a:lnTo>
                    <a:cubicBezTo>
                      <a:pt x="795569" y="1164760"/>
                      <a:pt x="795155" y="1165174"/>
                      <a:pt x="794644" y="1165174"/>
                    </a:cubicBezTo>
                    <a:lnTo>
                      <a:pt x="750775" y="1165174"/>
                    </a:lnTo>
                    <a:cubicBezTo>
                      <a:pt x="750264" y="1165174"/>
                      <a:pt x="749850" y="1164760"/>
                      <a:pt x="749850" y="1164249"/>
                    </a:cubicBezTo>
                    <a:lnTo>
                      <a:pt x="749850" y="925"/>
                    </a:lnTo>
                    <a:cubicBezTo>
                      <a:pt x="749850" y="414"/>
                      <a:pt x="750264" y="0"/>
                      <a:pt x="750775" y="0"/>
                    </a:cubicBezTo>
                    <a:close/>
                    <a:moveTo>
                      <a:pt x="625800" y="0"/>
                    </a:moveTo>
                    <a:lnTo>
                      <a:pt x="669669" y="0"/>
                    </a:lnTo>
                    <a:cubicBezTo>
                      <a:pt x="670180" y="0"/>
                      <a:pt x="670594" y="414"/>
                      <a:pt x="670594" y="925"/>
                    </a:cubicBezTo>
                    <a:lnTo>
                      <a:pt x="670594" y="1164249"/>
                    </a:lnTo>
                    <a:cubicBezTo>
                      <a:pt x="670594" y="1164760"/>
                      <a:pt x="670180" y="1165174"/>
                      <a:pt x="669669" y="1165174"/>
                    </a:cubicBezTo>
                    <a:lnTo>
                      <a:pt x="625800" y="1165174"/>
                    </a:lnTo>
                    <a:cubicBezTo>
                      <a:pt x="625289" y="1165174"/>
                      <a:pt x="624875" y="1164760"/>
                      <a:pt x="624875" y="1164249"/>
                    </a:cubicBezTo>
                    <a:lnTo>
                      <a:pt x="624875" y="925"/>
                    </a:lnTo>
                    <a:cubicBezTo>
                      <a:pt x="624875" y="414"/>
                      <a:pt x="625289" y="0"/>
                      <a:pt x="625800" y="0"/>
                    </a:cubicBezTo>
                    <a:close/>
                    <a:moveTo>
                      <a:pt x="500825" y="0"/>
                    </a:moveTo>
                    <a:lnTo>
                      <a:pt x="544694" y="0"/>
                    </a:lnTo>
                    <a:cubicBezTo>
                      <a:pt x="545205" y="0"/>
                      <a:pt x="545619" y="414"/>
                      <a:pt x="545619" y="925"/>
                    </a:cubicBezTo>
                    <a:lnTo>
                      <a:pt x="545619" y="1164249"/>
                    </a:lnTo>
                    <a:cubicBezTo>
                      <a:pt x="545619" y="1164760"/>
                      <a:pt x="545205" y="1165174"/>
                      <a:pt x="544694" y="1165174"/>
                    </a:cubicBezTo>
                    <a:lnTo>
                      <a:pt x="500825" y="1165174"/>
                    </a:lnTo>
                    <a:cubicBezTo>
                      <a:pt x="500314" y="1165174"/>
                      <a:pt x="499900" y="1164760"/>
                      <a:pt x="499900" y="1164249"/>
                    </a:cubicBezTo>
                    <a:lnTo>
                      <a:pt x="499900" y="925"/>
                    </a:lnTo>
                    <a:cubicBezTo>
                      <a:pt x="499900" y="414"/>
                      <a:pt x="500314" y="0"/>
                      <a:pt x="500825" y="0"/>
                    </a:cubicBezTo>
                    <a:close/>
                    <a:moveTo>
                      <a:pt x="375850" y="0"/>
                    </a:moveTo>
                    <a:lnTo>
                      <a:pt x="419719" y="0"/>
                    </a:lnTo>
                    <a:cubicBezTo>
                      <a:pt x="420230" y="0"/>
                      <a:pt x="420644" y="414"/>
                      <a:pt x="420644" y="925"/>
                    </a:cubicBezTo>
                    <a:lnTo>
                      <a:pt x="420644" y="1164249"/>
                    </a:lnTo>
                    <a:cubicBezTo>
                      <a:pt x="420644" y="1164760"/>
                      <a:pt x="420230" y="1165174"/>
                      <a:pt x="419719" y="1165174"/>
                    </a:cubicBezTo>
                    <a:lnTo>
                      <a:pt x="375850" y="1165174"/>
                    </a:lnTo>
                    <a:cubicBezTo>
                      <a:pt x="375339" y="1165174"/>
                      <a:pt x="374925" y="1164760"/>
                      <a:pt x="374925" y="1164249"/>
                    </a:cubicBezTo>
                    <a:lnTo>
                      <a:pt x="374925" y="925"/>
                    </a:lnTo>
                    <a:cubicBezTo>
                      <a:pt x="374925" y="414"/>
                      <a:pt x="375339" y="0"/>
                      <a:pt x="375850" y="0"/>
                    </a:cubicBezTo>
                    <a:close/>
                    <a:moveTo>
                      <a:pt x="250875" y="0"/>
                    </a:moveTo>
                    <a:lnTo>
                      <a:pt x="294744" y="0"/>
                    </a:lnTo>
                    <a:cubicBezTo>
                      <a:pt x="295255" y="0"/>
                      <a:pt x="295669" y="414"/>
                      <a:pt x="295669" y="925"/>
                    </a:cubicBezTo>
                    <a:lnTo>
                      <a:pt x="295669" y="1164249"/>
                    </a:lnTo>
                    <a:cubicBezTo>
                      <a:pt x="295669" y="1164760"/>
                      <a:pt x="295255" y="1165174"/>
                      <a:pt x="294744" y="1165174"/>
                    </a:cubicBezTo>
                    <a:lnTo>
                      <a:pt x="250875" y="1165174"/>
                    </a:lnTo>
                    <a:cubicBezTo>
                      <a:pt x="250364" y="1165174"/>
                      <a:pt x="249950" y="1164760"/>
                      <a:pt x="249950" y="1164249"/>
                    </a:cubicBezTo>
                    <a:lnTo>
                      <a:pt x="249950" y="925"/>
                    </a:lnTo>
                    <a:cubicBezTo>
                      <a:pt x="249950" y="414"/>
                      <a:pt x="250364" y="0"/>
                      <a:pt x="250875" y="0"/>
                    </a:cubicBezTo>
                    <a:close/>
                    <a:moveTo>
                      <a:pt x="125900" y="0"/>
                    </a:moveTo>
                    <a:lnTo>
                      <a:pt x="169769" y="0"/>
                    </a:lnTo>
                    <a:cubicBezTo>
                      <a:pt x="170280" y="0"/>
                      <a:pt x="170694" y="414"/>
                      <a:pt x="170694" y="925"/>
                    </a:cubicBezTo>
                    <a:lnTo>
                      <a:pt x="170694" y="1164249"/>
                    </a:lnTo>
                    <a:cubicBezTo>
                      <a:pt x="170694" y="1164760"/>
                      <a:pt x="170280" y="1165174"/>
                      <a:pt x="169769" y="1165174"/>
                    </a:cubicBezTo>
                    <a:lnTo>
                      <a:pt x="125900" y="1165174"/>
                    </a:lnTo>
                    <a:cubicBezTo>
                      <a:pt x="125389" y="1165174"/>
                      <a:pt x="124975" y="1164760"/>
                      <a:pt x="124975" y="1164249"/>
                    </a:cubicBezTo>
                    <a:lnTo>
                      <a:pt x="124975" y="925"/>
                    </a:lnTo>
                    <a:cubicBezTo>
                      <a:pt x="124975" y="414"/>
                      <a:pt x="125389" y="0"/>
                      <a:pt x="125900" y="0"/>
                    </a:cubicBezTo>
                    <a:close/>
                    <a:moveTo>
                      <a:pt x="925" y="0"/>
                    </a:moveTo>
                    <a:lnTo>
                      <a:pt x="44794" y="0"/>
                    </a:lnTo>
                    <a:cubicBezTo>
                      <a:pt x="45305" y="0"/>
                      <a:pt x="45719" y="414"/>
                      <a:pt x="45719" y="925"/>
                    </a:cubicBezTo>
                    <a:lnTo>
                      <a:pt x="45719" y="1164249"/>
                    </a:lnTo>
                    <a:cubicBezTo>
                      <a:pt x="45719" y="1164760"/>
                      <a:pt x="45305" y="1165174"/>
                      <a:pt x="44794" y="1165174"/>
                    </a:cubicBezTo>
                    <a:lnTo>
                      <a:pt x="925" y="1165174"/>
                    </a:lnTo>
                    <a:cubicBezTo>
                      <a:pt x="414" y="1165174"/>
                      <a:pt x="0" y="1164760"/>
                      <a:pt x="0" y="1164249"/>
                    </a:cubicBezTo>
                    <a:lnTo>
                      <a:pt x="0" y="925"/>
                    </a:lnTo>
                    <a:cubicBezTo>
                      <a:pt x="0" y="414"/>
                      <a:pt x="414" y="0"/>
                      <a:pt x="925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4" name="四角形: 角を丸くする 303">
                <a:extLst>
                  <a:ext uri="{FF2B5EF4-FFF2-40B4-BE49-F238E27FC236}">
                    <a16:creationId xmlns:a16="http://schemas.microsoft.com/office/drawing/2014/main" id="{4C469A9B-A3B4-4C3E-B084-C6B6B6D99FEB}"/>
                  </a:ext>
                </a:extLst>
              </p:cNvPr>
              <p:cNvSpPr/>
              <p:nvPr/>
            </p:nvSpPr>
            <p:spPr bwMode="auto">
              <a:xfrm>
                <a:off x="4210494" y="1644034"/>
                <a:ext cx="735362" cy="142486"/>
              </a:xfrm>
              <a:prstGeom prst="roundRect">
                <a:avLst>
                  <a:gd name="adj" fmla="val 2023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86B5A415-2C99-4204-A3BC-F2D4FF96AC83}"/>
                  </a:ext>
                </a:extLst>
              </p:cNvPr>
              <p:cNvSpPr/>
              <p:nvPr/>
            </p:nvSpPr>
            <p:spPr bwMode="auto">
              <a:xfrm>
                <a:off x="4187915" y="1157324"/>
                <a:ext cx="780521" cy="1204452"/>
              </a:xfrm>
              <a:custGeom>
                <a:avLst/>
                <a:gdLst>
                  <a:gd name="connsiteX0" fmla="*/ 53449 w 780521"/>
                  <a:gd name="connsiteY0" fmla="*/ 40445 h 1204452"/>
                  <a:gd name="connsiteX1" fmla="*/ 39247 w 780521"/>
                  <a:gd name="connsiteY1" fmla="*/ 54647 h 1204452"/>
                  <a:gd name="connsiteX2" fmla="*/ 39247 w 780521"/>
                  <a:gd name="connsiteY2" fmla="*/ 1149805 h 1204452"/>
                  <a:gd name="connsiteX3" fmla="*/ 53449 w 780521"/>
                  <a:gd name="connsiteY3" fmla="*/ 1164007 h 1204452"/>
                  <a:gd name="connsiteX4" fmla="*/ 727071 w 780521"/>
                  <a:gd name="connsiteY4" fmla="*/ 1164007 h 1204452"/>
                  <a:gd name="connsiteX5" fmla="*/ 741273 w 780521"/>
                  <a:gd name="connsiteY5" fmla="*/ 1149805 h 1204452"/>
                  <a:gd name="connsiteX6" fmla="*/ 741273 w 780521"/>
                  <a:gd name="connsiteY6" fmla="*/ 54647 h 1204452"/>
                  <a:gd name="connsiteX7" fmla="*/ 727071 w 780521"/>
                  <a:gd name="connsiteY7" fmla="*/ 40445 h 1204452"/>
                  <a:gd name="connsiteX8" fmla="*/ 32462 w 780521"/>
                  <a:gd name="connsiteY8" fmla="*/ 0 h 1204452"/>
                  <a:gd name="connsiteX9" fmla="*/ 748059 w 780521"/>
                  <a:gd name="connsiteY9" fmla="*/ 0 h 1204452"/>
                  <a:gd name="connsiteX10" fmla="*/ 780521 w 780521"/>
                  <a:gd name="connsiteY10" fmla="*/ 32462 h 1204452"/>
                  <a:gd name="connsiteX11" fmla="*/ 780521 w 780521"/>
                  <a:gd name="connsiteY11" fmla="*/ 1171990 h 1204452"/>
                  <a:gd name="connsiteX12" fmla="*/ 748059 w 780521"/>
                  <a:gd name="connsiteY12" fmla="*/ 1204452 h 1204452"/>
                  <a:gd name="connsiteX13" fmla="*/ 32462 w 780521"/>
                  <a:gd name="connsiteY13" fmla="*/ 1204452 h 1204452"/>
                  <a:gd name="connsiteX14" fmla="*/ 0 w 780521"/>
                  <a:gd name="connsiteY14" fmla="*/ 1171990 h 1204452"/>
                  <a:gd name="connsiteX15" fmla="*/ 0 w 780521"/>
                  <a:gd name="connsiteY15" fmla="*/ 32462 h 1204452"/>
                  <a:gd name="connsiteX16" fmla="*/ 32462 w 780521"/>
                  <a:gd name="connsiteY16" fmla="*/ 0 h 120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0521" h="1204452">
                    <a:moveTo>
                      <a:pt x="53449" y="40445"/>
                    </a:moveTo>
                    <a:cubicBezTo>
                      <a:pt x="45605" y="40445"/>
                      <a:pt x="39247" y="46803"/>
                      <a:pt x="39247" y="54647"/>
                    </a:cubicBezTo>
                    <a:lnTo>
                      <a:pt x="39247" y="1149805"/>
                    </a:lnTo>
                    <a:cubicBezTo>
                      <a:pt x="39247" y="1157649"/>
                      <a:pt x="45605" y="1164007"/>
                      <a:pt x="53449" y="1164007"/>
                    </a:cubicBezTo>
                    <a:lnTo>
                      <a:pt x="727071" y="1164007"/>
                    </a:lnTo>
                    <a:cubicBezTo>
                      <a:pt x="734915" y="1164007"/>
                      <a:pt x="741273" y="1157649"/>
                      <a:pt x="741273" y="1149805"/>
                    </a:cubicBezTo>
                    <a:lnTo>
                      <a:pt x="741273" y="54647"/>
                    </a:lnTo>
                    <a:cubicBezTo>
                      <a:pt x="741273" y="46803"/>
                      <a:pt x="734915" y="40445"/>
                      <a:pt x="727071" y="40445"/>
                    </a:cubicBezTo>
                    <a:close/>
                    <a:moveTo>
                      <a:pt x="32462" y="0"/>
                    </a:moveTo>
                    <a:lnTo>
                      <a:pt x="748059" y="0"/>
                    </a:lnTo>
                    <a:cubicBezTo>
                      <a:pt x="765987" y="0"/>
                      <a:pt x="780521" y="14534"/>
                      <a:pt x="780521" y="32462"/>
                    </a:cubicBezTo>
                    <a:lnTo>
                      <a:pt x="780521" y="1171990"/>
                    </a:lnTo>
                    <a:cubicBezTo>
                      <a:pt x="780521" y="1189918"/>
                      <a:pt x="765987" y="1204452"/>
                      <a:pt x="748059" y="1204452"/>
                    </a:cubicBezTo>
                    <a:lnTo>
                      <a:pt x="32462" y="1204452"/>
                    </a:lnTo>
                    <a:cubicBezTo>
                      <a:pt x="14534" y="1204452"/>
                      <a:pt x="0" y="1189918"/>
                      <a:pt x="0" y="1171990"/>
                    </a:cubicBezTo>
                    <a:lnTo>
                      <a:pt x="0" y="32462"/>
                    </a:lnTo>
                    <a:cubicBezTo>
                      <a:pt x="0" y="14534"/>
                      <a:pt x="14534" y="0"/>
                      <a:pt x="32462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DA14CD07-345E-4F12-B90A-493BCE050AC6}"/>
                </a:ext>
              </a:extLst>
            </p:cNvPr>
            <p:cNvGrpSpPr/>
            <p:nvPr/>
          </p:nvGrpSpPr>
          <p:grpSpPr>
            <a:xfrm>
              <a:off x="4972855" y="1231595"/>
              <a:ext cx="621669" cy="959321"/>
              <a:chOff x="4187915" y="1157324"/>
              <a:chExt cx="780521" cy="1204452"/>
            </a:xfrm>
            <a:grpFill/>
          </p:grpSpPr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9765F35E-9113-4A63-AAC6-8BB6382BE0D3}"/>
                  </a:ext>
                </a:extLst>
              </p:cNvPr>
              <p:cNvSpPr/>
              <p:nvPr/>
            </p:nvSpPr>
            <p:spPr bwMode="auto">
              <a:xfrm>
                <a:off x="4281175" y="1183706"/>
                <a:ext cx="593999" cy="1165174"/>
              </a:xfrm>
              <a:custGeom>
                <a:avLst/>
                <a:gdLst>
                  <a:gd name="connsiteX0" fmla="*/ 875751 w 920545"/>
                  <a:gd name="connsiteY0" fmla="*/ 0 h 1165174"/>
                  <a:gd name="connsiteX1" fmla="*/ 919620 w 920545"/>
                  <a:gd name="connsiteY1" fmla="*/ 0 h 1165174"/>
                  <a:gd name="connsiteX2" fmla="*/ 920545 w 920545"/>
                  <a:gd name="connsiteY2" fmla="*/ 925 h 1165174"/>
                  <a:gd name="connsiteX3" fmla="*/ 920545 w 920545"/>
                  <a:gd name="connsiteY3" fmla="*/ 1164249 h 1165174"/>
                  <a:gd name="connsiteX4" fmla="*/ 919620 w 920545"/>
                  <a:gd name="connsiteY4" fmla="*/ 1165174 h 1165174"/>
                  <a:gd name="connsiteX5" fmla="*/ 875751 w 920545"/>
                  <a:gd name="connsiteY5" fmla="*/ 1165174 h 1165174"/>
                  <a:gd name="connsiteX6" fmla="*/ 874826 w 920545"/>
                  <a:gd name="connsiteY6" fmla="*/ 1164249 h 1165174"/>
                  <a:gd name="connsiteX7" fmla="*/ 874826 w 920545"/>
                  <a:gd name="connsiteY7" fmla="*/ 925 h 1165174"/>
                  <a:gd name="connsiteX8" fmla="*/ 875751 w 920545"/>
                  <a:gd name="connsiteY8" fmla="*/ 0 h 1165174"/>
                  <a:gd name="connsiteX9" fmla="*/ 750775 w 920545"/>
                  <a:gd name="connsiteY9" fmla="*/ 0 h 1165174"/>
                  <a:gd name="connsiteX10" fmla="*/ 794644 w 920545"/>
                  <a:gd name="connsiteY10" fmla="*/ 0 h 1165174"/>
                  <a:gd name="connsiteX11" fmla="*/ 795569 w 920545"/>
                  <a:gd name="connsiteY11" fmla="*/ 925 h 1165174"/>
                  <a:gd name="connsiteX12" fmla="*/ 795569 w 920545"/>
                  <a:gd name="connsiteY12" fmla="*/ 1164249 h 1165174"/>
                  <a:gd name="connsiteX13" fmla="*/ 794644 w 920545"/>
                  <a:gd name="connsiteY13" fmla="*/ 1165174 h 1165174"/>
                  <a:gd name="connsiteX14" fmla="*/ 750775 w 920545"/>
                  <a:gd name="connsiteY14" fmla="*/ 1165174 h 1165174"/>
                  <a:gd name="connsiteX15" fmla="*/ 749850 w 920545"/>
                  <a:gd name="connsiteY15" fmla="*/ 1164249 h 1165174"/>
                  <a:gd name="connsiteX16" fmla="*/ 749850 w 920545"/>
                  <a:gd name="connsiteY16" fmla="*/ 925 h 1165174"/>
                  <a:gd name="connsiteX17" fmla="*/ 750775 w 920545"/>
                  <a:gd name="connsiteY17" fmla="*/ 0 h 1165174"/>
                  <a:gd name="connsiteX18" fmla="*/ 625800 w 920545"/>
                  <a:gd name="connsiteY18" fmla="*/ 0 h 1165174"/>
                  <a:gd name="connsiteX19" fmla="*/ 669669 w 920545"/>
                  <a:gd name="connsiteY19" fmla="*/ 0 h 1165174"/>
                  <a:gd name="connsiteX20" fmla="*/ 670594 w 920545"/>
                  <a:gd name="connsiteY20" fmla="*/ 925 h 1165174"/>
                  <a:gd name="connsiteX21" fmla="*/ 670594 w 920545"/>
                  <a:gd name="connsiteY21" fmla="*/ 1164249 h 1165174"/>
                  <a:gd name="connsiteX22" fmla="*/ 669669 w 920545"/>
                  <a:gd name="connsiteY22" fmla="*/ 1165174 h 1165174"/>
                  <a:gd name="connsiteX23" fmla="*/ 625800 w 920545"/>
                  <a:gd name="connsiteY23" fmla="*/ 1165174 h 1165174"/>
                  <a:gd name="connsiteX24" fmla="*/ 624875 w 920545"/>
                  <a:gd name="connsiteY24" fmla="*/ 1164249 h 1165174"/>
                  <a:gd name="connsiteX25" fmla="*/ 624875 w 920545"/>
                  <a:gd name="connsiteY25" fmla="*/ 925 h 1165174"/>
                  <a:gd name="connsiteX26" fmla="*/ 625800 w 920545"/>
                  <a:gd name="connsiteY26" fmla="*/ 0 h 1165174"/>
                  <a:gd name="connsiteX27" fmla="*/ 500825 w 920545"/>
                  <a:gd name="connsiteY27" fmla="*/ 0 h 1165174"/>
                  <a:gd name="connsiteX28" fmla="*/ 544694 w 920545"/>
                  <a:gd name="connsiteY28" fmla="*/ 0 h 1165174"/>
                  <a:gd name="connsiteX29" fmla="*/ 545619 w 920545"/>
                  <a:gd name="connsiteY29" fmla="*/ 925 h 1165174"/>
                  <a:gd name="connsiteX30" fmla="*/ 545619 w 920545"/>
                  <a:gd name="connsiteY30" fmla="*/ 1164249 h 1165174"/>
                  <a:gd name="connsiteX31" fmla="*/ 544694 w 920545"/>
                  <a:gd name="connsiteY31" fmla="*/ 1165174 h 1165174"/>
                  <a:gd name="connsiteX32" fmla="*/ 500825 w 920545"/>
                  <a:gd name="connsiteY32" fmla="*/ 1165174 h 1165174"/>
                  <a:gd name="connsiteX33" fmla="*/ 499900 w 920545"/>
                  <a:gd name="connsiteY33" fmla="*/ 1164249 h 1165174"/>
                  <a:gd name="connsiteX34" fmla="*/ 499900 w 920545"/>
                  <a:gd name="connsiteY34" fmla="*/ 925 h 1165174"/>
                  <a:gd name="connsiteX35" fmla="*/ 500825 w 920545"/>
                  <a:gd name="connsiteY35" fmla="*/ 0 h 1165174"/>
                  <a:gd name="connsiteX36" fmla="*/ 375850 w 920545"/>
                  <a:gd name="connsiteY36" fmla="*/ 0 h 1165174"/>
                  <a:gd name="connsiteX37" fmla="*/ 419719 w 920545"/>
                  <a:gd name="connsiteY37" fmla="*/ 0 h 1165174"/>
                  <a:gd name="connsiteX38" fmla="*/ 420644 w 920545"/>
                  <a:gd name="connsiteY38" fmla="*/ 925 h 1165174"/>
                  <a:gd name="connsiteX39" fmla="*/ 420644 w 920545"/>
                  <a:gd name="connsiteY39" fmla="*/ 1164249 h 1165174"/>
                  <a:gd name="connsiteX40" fmla="*/ 419719 w 920545"/>
                  <a:gd name="connsiteY40" fmla="*/ 1165174 h 1165174"/>
                  <a:gd name="connsiteX41" fmla="*/ 375850 w 920545"/>
                  <a:gd name="connsiteY41" fmla="*/ 1165174 h 1165174"/>
                  <a:gd name="connsiteX42" fmla="*/ 374925 w 920545"/>
                  <a:gd name="connsiteY42" fmla="*/ 1164249 h 1165174"/>
                  <a:gd name="connsiteX43" fmla="*/ 374925 w 920545"/>
                  <a:gd name="connsiteY43" fmla="*/ 925 h 1165174"/>
                  <a:gd name="connsiteX44" fmla="*/ 375850 w 920545"/>
                  <a:gd name="connsiteY44" fmla="*/ 0 h 1165174"/>
                  <a:gd name="connsiteX45" fmla="*/ 250875 w 920545"/>
                  <a:gd name="connsiteY45" fmla="*/ 0 h 1165174"/>
                  <a:gd name="connsiteX46" fmla="*/ 294744 w 920545"/>
                  <a:gd name="connsiteY46" fmla="*/ 0 h 1165174"/>
                  <a:gd name="connsiteX47" fmla="*/ 295669 w 920545"/>
                  <a:gd name="connsiteY47" fmla="*/ 925 h 1165174"/>
                  <a:gd name="connsiteX48" fmla="*/ 295669 w 920545"/>
                  <a:gd name="connsiteY48" fmla="*/ 1164249 h 1165174"/>
                  <a:gd name="connsiteX49" fmla="*/ 294744 w 920545"/>
                  <a:gd name="connsiteY49" fmla="*/ 1165174 h 1165174"/>
                  <a:gd name="connsiteX50" fmla="*/ 250875 w 920545"/>
                  <a:gd name="connsiteY50" fmla="*/ 1165174 h 1165174"/>
                  <a:gd name="connsiteX51" fmla="*/ 249950 w 920545"/>
                  <a:gd name="connsiteY51" fmla="*/ 1164249 h 1165174"/>
                  <a:gd name="connsiteX52" fmla="*/ 249950 w 920545"/>
                  <a:gd name="connsiteY52" fmla="*/ 925 h 1165174"/>
                  <a:gd name="connsiteX53" fmla="*/ 250875 w 920545"/>
                  <a:gd name="connsiteY53" fmla="*/ 0 h 1165174"/>
                  <a:gd name="connsiteX54" fmla="*/ 125900 w 920545"/>
                  <a:gd name="connsiteY54" fmla="*/ 0 h 1165174"/>
                  <a:gd name="connsiteX55" fmla="*/ 169769 w 920545"/>
                  <a:gd name="connsiteY55" fmla="*/ 0 h 1165174"/>
                  <a:gd name="connsiteX56" fmla="*/ 170694 w 920545"/>
                  <a:gd name="connsiteY56" fmla="*/ 925 h 1165174"/>
                  <a:gd name="connsiteX57" fmla="*/ 170694 w 920545"/>
                  <a:gd name="connsiteY57" fmla="*/ 1164249 h 1165174"/>
                  <a:gd name="connsiteX58" fmla="*/ 169769 w 920545"/>
                  <a:gd name="connsiteY58" fmla="*/ 1165174 h 1165174"/>
                  <a:gd name="connsiteX59" fmla="*/ 125900 w 920545"/>
                  <a:gd name="connsiteY59" fmla="*/ 1165174 h 1165174"/>
                  <a:gd name="connsiteX60" fmla="*/ 124975 w 920545"/>
                  <a:gd name="connsiteY60" fmla="*/ 1164249 h 1165174"/>
                  <a:gd name="connsiteX61" fmla="*/ 124975 w 920545"/>
                  <a:gd name="connsiteY61" fmla="*/ 925 h 1165174"/>
                  <a:gd name="connsiteX62" fmla="*/ 125900 w 920545"/>
                  <a:gd name="connsiteY62" fmla="*/ 0 h 1165174"/>
                  <a:gd name="connsiteX63" fmla="*/ 925 w 920545"/>
                  <a:gd name="connsiteY63" fmla="*/ 0 h 1165174"/>
                  <a:gd name="connsiteX64" fmla="*/ 44794 w 920545"/>
                  <a:gd name="connsiteY64" fmla="*/ 0 h 1165174"/>
                  <a:gd name="connsiteX65" fmla="*/ 45719 w 920545"/>
                  <a:gd name="connsiteY65" fmla="*/ 925 h 1165174"/>
                  <a:gd name="connsiteX66" fmla="*/ 45719 w 920545"/>
                  <a:gd name="connsiteY66" fmla="*/ 1164249 h 1165174"/>
                  <a:gd name="connsiteX67" fmla="*/ 44794 w 920545"/>
                  <a:gd name="connsiteY67" fmla="*/ 1165174 h 1165174"/>
                  <a:gd name="connsiteX68" fmla="*/ 925 w 920545"/>
                  <a:gd name="connsiteY68" fmla="*/ 1165174 h 1165174"/>
                  <a:gd name="connsiteX69" fmla="*/ 0 w 920545"/>
                  <a:gd name="connsiteY69" fmla="*/ 1164249 h 1165174"/>
                  <a:gd name="connsiteX70" fmla="*/ 0 w 920545"/>
                  <a:gd name="connsiteY70" fmla="*/ 925 h 1165174"/>
                  <a:gd name="connsiteX71" fmla="*/ 925 w 920545"/>
                  <a:gd name="connsiteY71" fmla="*/ 0 h 116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920545" h="1165174">
                    <a:moveTo>
                      <a:pt x="875751" y="0"/>
                    </a:moveTo>
                    <a:lnTo>
                      <a:pt x="919620" y="0"/>
                    </a:lnTo>
                    <a:cubicBezTo>
                      <a:pt x="920131" y="0"/>
                      <a:pt x="920545" y="414"/>
                      <a:pt x="920545" y="925"/>
                    </a:cubicBezTo>
                    <a:lnTo>
                      <a:pt x="920545" y="1164249"/>
                    </a:lnTo>
                    <a:cubicBezTo>
                      <a:pt x="920545" y="1164760"/>
                      <a:pt x="920131" y="1165174"/>
                      <a:pt x="919620" y="1165174"/>
                    </a:cubicBezTo>
                    <a:lnTo>
                      <a:pt x="875751" y="1165174"/>
                    </a:lnTo>
                    <a:cubicBezTo>
                      <a:pt x="875240" y="1165174"/>
                      <a:pt x="874826" y="1164760"/>
                      <a:pt x="874826" y="1164249"/>
                    </a:cubicBezTo>
                    <a:lnTo>
                      <a:pt x="874826" y="925"/>
                    </a:lnTo>
                    <a:cubicBezTo>
                      <a:pt x="874826" y="414"/>
                      <a:pt x="875240" y="0"/>
                      <a:pt x="875751" y="0"/>
                    </a:cubicBezTo>
                    <a:close/>
                    <a:moveTo>
                      <a:pt x="750775" y="0"/>
                    </a:moveTo>
                    <a:lnTo>
                      <a:pt x="794644" y="0"/>
                    </a:lnTo>
                    <a:cubicBezTo>
                      <a:pt x="795155" y="0"/>
                      <a:pt x="795569" y="414"/>
                      <a:pt x="795569" y="925"/>
                    </a:cubicBezTo>
                    <a:lnTo>
                      <a:pt x="795569" y="1164249"/>
                    </a:lnTo>
                    <a:cubicBezTo>
                      <a:pt x="795569" y="1164760"/>
                      <a:pt x="795155" y="1165174"/>
                      <a:pt x="794644" y="1165174"/>
                    </a:cubicBezTo>
                    <a:lnTo>
                      <a:pt x="750775" y="1165174"/>
                    </a:lnTo>
                    <a:cubicBezTo>
                      <a:pt x="750264" y="1165174"/>
                      <a:pt x="749850" y="1164760"/>
                      <a:pt x="749850" y="1164249"/>
                    </a:cubicBezTo>
                    <a:lnTo>
                      <a:pt x="749850" y="925"/>
                    </a:lnTo>
                    <a:cubicBezTo>
                      <a:pt x="749850" y="414"/>
                      <a:pt x="750264" y="0"/>
                      <a:pt x="750775" y="0"/>
                    </a:cubicBezTo>
                    <a:close/>
                    <a:moveTo>
                      <a:pt x="625800" y="0"/>
                    </a:moveTo>
                    <a:lnTo>
                      <a:pt x="669669" y="0"/>
                    </a:lnTo>
                    <a:cubicBezTo>
                      <a:pt x="670180" y="0"/>
                      <a:pt x="670594" y="414"/>
                      <a:pt x="670594" y="925"/>
                    </a:cubicBezTo>
                    <a:lnTo>
                      <a:pt x="670594" y="1164249"/>
                    </a:lnTo>
                    <a:cubicBezTo>
                      <a:pt x="670594" y="1164760"/>
                      <a:pt x="670180" y="1165174"/>
                      <a:pt x="669669" y="1165174"/>
                    </a:cubicBezTo>
                    <a:lnTo>
                      <a:pt x="625800" y="1165174"/>
                    </a:lnTo>
                    <a:cubicBezTo>
                      <a:pt x="625289" y="1165174"/>
                      <a:pt x="624875" y="1164760"/>
                      <a:pt x="624875" y="1164249"/>
                    </a:cubicBezTo>
                    <a:lnTo>
                      <a:pt x="624875" y="925"/>
                    </a:lnTo>
                    <a:cubicBezTo>
                      <a:pt x="624875" y="414"/>
                      <a:pt x="625289" y="0"/>
                      <a:pt x="625800" y="0"/>
                    </a:cubicBezTo>
                    <a:close/>
                    <a:moveTo>
                      <a:pt x="500825" y="0"/>
                    </a:moveTo>
                    <a:lnTo>
                      <a:pt x="544694" y="0"/>
                    </a:lnTo>
                    <a:cubicBezTo>
                      <a:pt x="545205" y="0"/>
                      <a:pt x="545619" y="414"/>
                      <a:pt x="545619" y="925"/>
                    </a:cubicBezTo>
                    <a:lnTo>
                      <a:pt x="545619" y="1164249"/>
                    </a:lnTo>
                    <a:cubicBezTo>
                      <a:pt x="545619" y="1164760"/>
                      <a:pt x="545205" y="1165174"/>
                      <a:pt x="544694" y="1165174"/>
                    </a:cubicBezTo>
                    <a:lnTo>
                      <a:pt x="500825" y="1165174"/>
                    </a:lnTo>
                    <a:cubicBezTo>
                      <a:pt x="500314" y="1165174"/>
                      <a:pt x="499900" y="1164760"/>
                      <a:pt x="499900" y="1164249"/>
                    </a:cubicBezTo>
                    <a:lnTo>
                      <a:pt x="499900" y="925"/>
                    </a:lnTo>
                    <a:cubicBezTo>
                      <a:pt x="499900" y="414"/>
                      <a:pt x="500314" y="0"/>
                      <a:pt x="500825" y="0"/>
                    </a:cubicBezTo>
                    <a:close/>
                    <a:moveTo>
                      <a:pt x="375850" y="0"/>
                    </a:moveTo>
                    <a:lnTo>
                      <a:pt x="419719" y="0"/>
                    </a:lnTo>
                    <a:cubicBezTo>
                      <a:pt x="420230" y="0"/>
                      <a:pt x="420644" y="414"/>
                      <a:pt x="420644" y="925"/>
                    </a:cubicBezTo>
                    <a:lnTo>
                      <a:pt x="420644" y="1164249"/>
                    </a:lnTo>
                    <a:cubicBezTo>
                      <a:pt x="420644" y="1164760"/>
                      <a:pt x="420230" y="1165174"/>
                      <a:pt x="419719" y="1165174"/>
                    </a:cubicBezTo>
                    <a:lnTo>
                      <a:pt x="375850" y="1165174"/>
                    </a:lnTo>
                    <a:cubicBezTo>
                      <a:pt x="375339" y="1165174"/>
                      <a:pt x="374925" y="1164760"/>
                      <a:pt x="374925" y="1164249"/>
                    </a:cubicBezTo>
                    <a:lnTo>
                      <a:pt x="374925" y="925"/>
                    </a:lnTo>
                    <a:cubicBezTo>
                      <a:pt x="374925" y="414"/>
                      <a:pt x="375339" y="0"/>
                      <a:pt x="375850" y="0"/>
                    </a:cubicBezTo>
                    <a:close/>
                    <a:moveTo>
                      <a:pt x="250875" y="0"/>
                    </a:moveTo>
                    <a:lnTo>
                      <a:pt x="294744" y="0"/>
                    </a:lnTo>
                    <a:cubicBezTo>
                      <a:pt x="295255" y="0"/>
                      <a:pt x="295669" y="414"/>
                      <a:pt x="295669" y="925"/>
                    </a:cubicBezTo>
                    <a:lnTo>
                      <a:pt x="295669" y="1164249"/>
                    </a:lnTo>
                    <a:cubicBezTo>
                      <a:pt x="295669" y="1164760"/>
                      <a:pt x="295255" y="1165174"/>
                      <a:pt x="294744" y="1165174"/>
                    </a:cubicBezTo>
                    <a:lnTo>
                      <a:pt x="250875" y="1165174"/>
                    </a:lnTo>
                    <a:cubicBezTo>
                      <a:pt x="250364" y="1165174"/>
                      <a:pt x="249950" y="1164760"/>
                      <a:pt x="249950" y="1164249"/>
                    </a:cubicBezTo>
                    <a:lnTo>
                      <a:pt x="249950" y="925"/>
                    </a:lnTo>
                    <a:cubicBezTo>
                      <a:pt x="249950" y="414"/>
                      <a:pt x="250364" y="0"/>
                      <a:pt x="250875" y="0"/>
                    </a:cubicBezTo>
                    <a:close/>
                    <a:moveTo>
                      <a:pt x="125900" y="0"/>
                    </a:moveTo>
                    <a:lnTo>
                      <a:pt x="169769" y="0"/>
                    </a:lnTo>
                    <a:cubicBezTo>
                      <a:pt x="170280" y="0"/>
                      <a:pt x="170694" y="414"/>
                      <a:pt x="170694" y="925"/>
                    </a:cubicBezTo>
                    <a:lnTo>
                      <a:pt x="170694" y="1164249"/>
                    </a:lnTo>
                    <a:cubicBezTo>
                      <a:pt x="170694" y="1164760"/>
                      <a:pt x="170280" y="1165174"/>
                      <a:pt x="169769" y="1165174"/>
                    </a:cubicBezTo>
                    <a:lnTo>
                      <a:pt x="125900" y="1165174"/>
                    </a:lnTo>
                    <a:cubicBezTo>
                      <a:pt x="125389" y="1165174"/>
                      <a:pt x="124975" y="1164760"/>
                      <a:pt x="124975" y="1164249"/>
                    </a:cubicBezTo>
                    <a:lnTo>
                      <a:pt x="124975" y="925"/>
                    </a:lnTo>
                    <a:cubicBezTo>
                      <a:pt x="124975" y="414"/>
                      <a:pt x="125389" y="0"/>
                      <a:pt x="125900" y="0"/>
                    </a:cubicBezTo>
                    <a:close/>
                    <a:moveTo>
                      <a:pt x="925" y="0"/>
                    </a:moveTo>
                    <a:lnTo>
                      <a:pt x="44794" y="0"/>
                    </a:lnTo>
                    <a:cubicBezTo>
                      <a:pt x="45305" y="0"/>
                      <a:pt x="45719" y="414"/>
                      <a:pt x="45719" y="925"/>
                    </a:cubicBezTo>
                    <a:lnTo>
                      <a:pt x="45719" y="1164249"/>
                    </a:lnTo>
                    <a:cubicBezTo>
                      <a:pt x="45719" y="1164760"/>
                      <a:pt x="45305" y="1165174"/>
                      <a:pt x="44794" y="1165174"/>
                    </a:cubicBezTo>
                    <a:lnTo>
                      <a:pt x="925" y="1165174"/>
                    </a:lnTo>
                    <a:cubicBezTo>
                      <a:pt x="414" y="1165174"/>
                      <a:pt x="0" y="1164760"/>
                      <a:pt x="0" y="1164249"/>
                    </a:cubicBezTo>
                    <a:lnTo>
                      <a:pt x="0" y="925"/>
                    </a:lnTo>
                    <a:cubicBezTo>
                      <a:pt x="0" y="414"/>
                      <a:pt x="414" y="0"/>
                      <a:pt x="925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四角形: 角を丸くする 300">
                <a:extLst>
                  <a:ext uri="{FF2B5EF4-FFF2-40B4-BE49-F238E27FC236}">
                    <a16:creationId xmlns:a16="http://schemas.microsoft.com/office/drawing/2014/main" id="{0DDEC529-120A-458D-8075-E6CA54F6D2B1}"/>
                  </a:ext>
                </a:extLst>
              </p:cNvPr>
              <p:cNvSpPr/>
              <p:nvPr/>
            </p:nvSpPr>
            <p:spPr bwMode="auto">
              <a:xfrm>
                <a:off x="4210494" y="1644034"/>
                <a:ext cx="735362" cy="142486"/>
              </a:xfrm>
              <a:prstGeom prst="roundRect">
                <a:avLst>
                  <a:gd name="adj" fmla="val 2023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0ACFF66D-C2EE-462F-B951-2FA52E96EF3D}"/>
                  </a:ext>
                </a:extLst>
              </p:cNvPr>
              <p:cNvSpPr/>
              <p:nvPr/>
            </p:nvSpPr>
            <p:spPr bwMode="auto">
              <a:xfrm>
                <a:off x="4187915" y="1157324"/>
                <a:ext cx="780521" cy="1204452"/>
              </a:xfrm>
              <a:custGeom>
                <a:avLst/>
                <a:gdLst>
                  <a:gd name="connsiteX0" fmla="*/ 53449 w 780521"/>
                  <a:gd name="connsiteY0" fmla="*/ 40445 h 1204452"/>
                  <a:gd name="connsiteX1" fmla="*/ 39247 w 780521"/>
                  <a:gd name="connsiteY1" fmla="*/ 54647 h 1204452"/>
                  <a:gd name="connsiteX2" fmla="*/ 39247 w 780521"/>
                  <a:gd name="connsiteY2" fmla="*/ 1149805 h 1204452"/>
                  <a:gd name="connsiteX3" fmla="*/ 53449 w 780521"/>
                  <a:gd name="connsiteY3" fmla="*/ 1164007 h 1204452"/>
                  <a:gd name="connsiteX4" fmla="*/ 727071 w 780521"/>
                  <a:gd name="connsiteY4" fmla="*/ 1164007 h 1204452"/>
                  <a:gd name="connsiteX5" fmla="*/ 741273 w 780521"/>
                  <a:gd name="connsiteY5" fmla="*/ 1149805 h 1204452"/>
                  <a:gd name="connsiteX6" fmla="*/ 741273 w 780521"/>
                  <a:gd name="connsiteY6" fmla="*/ 54647 h 1204452"/>
                  <a:gd name="connsiteX7" fmla="*/ 727071 w 780521"/>
                  <a:gd name="connsiteY7" fmla="*/ 40445 h 1204452"/>
                  <a:gd name="connsiteX8" fmla="*/ 32462 w 780521"/>
                  <a:gd name="connsiteY8" fmla="*/ 0 h 1204452"/>
                  <a:gd name="connsiteX9" fmla="*/ 748059 w 780521"/>
                  <a:gd name="connsiteY9" fmla="*/ 0 h 1204452"/>
                  <a:gd name="connsiteX10" fmla="*/ 780521 w 780521"/>
                  <a:gd name="connsiteY10" fmla="*/ 32462 h 1204452"/>
                  <a:gd name="connsiteX11" fmla="*/ 780521 w 780521"/>
                  <a:gd name="connsiteY11" fmla="*/ 1171990 h 1204452"/>
                  <a:gd name="connsiteX12" fmla="*/ 748059 w 780521"/>
                  <a:gd name="connsiteY12" fmla="*/ 1204452 h 1204452"/>
                  <a:gd name="connsiteX13" fmla="*/ 32462 w 780521"/>
                  <a:gd name="connsiteY13" fmla="*/ 1204452 h 1204452"/>
                  <a:gd name="connsiteX14" fmla="*/ 0 w 780521"/>
                  <a:gd name="connsiteY14" fmla="*/ 1171990 h 1204452"/>
                  <a:gd name="connsiteX15" fmla="*/ 0 w 780521"/>
                  <a:gd name="connsiteY15" fmla="*/ 32462 h 1204452"/>
                  <a:gd name="connsiteX16" fmla="*/ 32462 w 780521"/>
                  <a:gd name="connsiteY16" fmla="*/ 0 h 120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0521" h="1204452">
                    <a:moveTo>
                      <a:pt x="53449" y="40445"/>
                    </a:moveTo>
                    <a:cubicBezTo>
                      <a:pt x="45605" y="40445"/>
                      <a:pt x="39247" y="46803"/>
                      <a:pt x="39247" y="54647"/>
                    </a:cubicBezTo>
                    <a:lnTo>
                      <a:pt x="39247" y="1149805"/>
                    </a:lnTo>
                    <a:cubicBezTo>
                      <a:pt x="39247" y="1157649"/>
                      <a:pt x="45605" y="1164007"/>
                      <a:pt x="53449" y="1164007"/>
                    </a:cubicBezTo>
                    <a:lnTo>
                      <a:pt x="727071" y="1164007"/>
                    </a:lnTo>
                    <a:cubicBezTo>
                      <a:pt x="734915" y="1164007"/>
                      <a:pt x="741273" y="1157649"/>
                      <a:pt x="741273" y="1149805"/>
                    </a:cubicBezTo>
                    <a:lnTo>
                      <a:pt x="741273" y="54647"/>
                    </a:lnTo>
                    <a:cubicBezTo>
                      <a:pt x="741273" y="46803"/>
                      <a:pt x="734915" y="40445"/>
                      <a:pt x="727071" y="40445"/>
                    </a:cubicBezTo>
                    <a:close/>
                    <a:moveTo>
                      <a:pt x="32462" y="0"/>
                    </a:moveTo>
                    <a:lnTo>
                      <a:pt x="748059" y="0"/>
                    </a:lnTo>
                    <a:cubicBezTo>
                      <a:pt x="765987" y="0"/>
                      <a:pt x="780521" y="14534"/>
                      <a:pt x="780521" y="32462"/>
                    </a:cubicBezTo>
                    <a:lnTo>
                      <a:pt x="780521" y="1171990"/>
                    </a:lnTo>
                    <a:cubicBezTo>
                      <a:pt x="780521" y="1189918"/>
                      <a:pt x="765987" y="1204452"/>
                      <a:pt x="748059" y="1204452"/>
                    </a:cubicBezTo>
                    <a:lnTo>
                      <a:pt x="32462" y="1204452"/>
                    </a:lnTo>
                    <a:cubicBezTo>
                      <a:pt x="14534" y="1204452"/>
                      <a:pt x="0" y="1189918"/>
                      <a:pt x="0" y="1171990"/>
                    </a:cubicBezTo>
                    <a:lnTo>
                      <a:pt x="0" y="32462"/>
                    </a:lnTo>
                    <a:cubicBezTo>
                      <a:pt x="0" y="14534"/>
                      <a:pt x="14534" y="0"/>
                      <a:pt x="32462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2AAF2E7E-0978-4ABF-9934-F21A803148E5}"/>
                </a:ext>
              </a:extLst>
            </p:cNvPr>
            <p:cNvGrpSpPr/>
            <p:nvPr/>
          </p:nvGrpSpPr>
          <p:grpSpPr>
            <a:xfrm>
              <a:off x="5604957" y="953725"/>
              <a:ext cx="77439" cy="1381237"/>
              <a:chOff x="5631657" y="1460538"/>
              <a:chExt cx="149457" cy="890135"/>
            </a:xfrm>
            <a:grpFill/>
          </p:grpSpPr>
          <p:sp>
            <p:nvSpPr>
              <p:cNvPr id="298" name="四角形: 上の 2 つの角を丸める 297">
                <a:extLst>
                  <a:ext uri="{FF2B5EF4-FFF2-40B4-BE49-F238E27FC236}">
                    <a16:creationId xmlns:a16="http://schemas.microsoft.com/office/drawing/2014/main" id="{4BF0C8CC-8FE5-46BE-ADDA-E1E10C739705}"/>
                  </a:ext>
                </a:extLst>
              </p:cNvPr>
              <p:cNvSpPr/>
              <p:nvPr/>
            </p:nvSpPr>
            <p:spPr bwMode="auto">
              <a:xfrm>
                <a:off x="5664579" y="1460538"/>
                <a:ext cx="83613" cy="872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D4DBB27F-B44A-4A38-AF86-DD598C108F33}"/>
                  </a:ext>
                </a:extLst>
              </p:cNvPr>
              <p:cNvSpPr/>
              <p:nvPr/>
            </p:nvSpPr>
            <p:spPr bwMode="auto">
              <a:xfrm>
                <a:off x="5631657" y="2299365"/>
                <a:ext cx="149457" cy="513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5CFB901C-5291-4808-832E-1385B3BBB9B6}"/>
                </a:ext>
              </a:extLst>
            </p:cNvPr>
            <p:cNvGrpSpPr/>
            <p:nvPr/>
          </p:nvGrpSpPr>
          <p:grpSpPr>
            <a:xfrm>
              <a:off x="4236532" y="953725"/>
              <a:ext cx="77439" cy="1381237"/>
              <a:chOff x="5631657" y="1460538"/>
              <a:chExt cx="149457" cy="890135"/>
            </a:xfrm>
            <a:grpFill/>
          </p:grpSpPr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9B35D9FC-8722-4806-8310-9F85F539731B}"/>
                  </a:ext>
                </a:extLst>
              </p:cNvPr>
              <p:cNvSpPr/>
              <p:nvPr/>
            </p:nvSpPr>
            <p:spPr bwMode="auto">
              <a:xfrm>
                <a:off x="5664579" y="1460538"/>
                <a:ext cx="83613" cy="872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635E4690-F6A5-4306-ADED-A46637EF94FC}"/>
                  </a:ext>
                </a:extLst>
              </p:cNvPr>
              <p:cNvSpPr/>
              <p:nvPr/>
            </p:nvSpPr>
            <p:spPr bwMode="auto">
              <a:xfrm>
                <a:off x="5631657" y="2299365"/>
                <a:ext cx="149457" cy="513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C197E618-F40B-4411-A326-BB54795569D6}"/>
              </a:ext>
            </a:extLst>
          </p:cNvPr>
          <p:cNvGrpSpPr/>
          <p:nvPr/>
        </p:nvGrpSpPr>
        <p:grpSpPr>
          <a:xfrm>
            <a:off x="333003" y="3166086"/>
            <a:ext cx="1739638" cy="738080"/>
            <a:chOff x="4205063" y="1184688"/>
            <a:chExt cx="3026695" cy="1284143"/>
          </a:xfrm>
        </p:grpSpPr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670EBF7A-A8E8-4C2C-871E-F546361443A3}"/>
                </a:ext>
              </a:extLst>
            </p:cNvPr>
            <p:cNvGrpSpPr/>
            <p:nvPr/>
          </p:nvGrpSpPr>
          <p:grpSpPr>
            <a:xfrm>
              <a:off x="4468894" y="1268760"/>
              <a:ext cx="2337233" cy="301094"/>
              <a:chOff x="4505977" y="1282701"/>
              <a:chExt cx="2663790" cy="479874"/>
            </a:xfrm>
            <a:solidFill>
              <a:srgbClr val="FFFF00"/>
            </a:solidFill>
          </p:grpSpPr>
          <p:sp>
            <p:nvSpPr>
              <p:cNvPr id="315" name="正方形/長方形 314">
                <a:extLst>
                  <a:ext uri="{FF2B5EF4-FFF2-40B4-BE49-F238E27FC236}">
                    <a16:creationId xmlns:a16="http://schemas.microsoft.com/office/drawing/2014/main" id="{B9439FB1-2269-4296-9A05-A9F5D2295461}"/>
                  </a:ext>
                </a:extLst>
              </p:cNvPr>
              <p:cNvSpPr/>
              <p:nvPr/>
            </p:nvSpPr>
            <p:spPr bwMode="auto">
              <a:xfrm>
                <a:off x="4505977" y="1282701"/>
                <a:ext cx="2663790" cy="479874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C75B03B6-6D1B-41C2-8176-073C130B3FFD}"/>
                  </a:ext>
                </a:extLst>
              </p:cNvPr>
              <p:cNvSpPr/>
              <p:nvPr/>
            </p:nvSpPr>
            <p:spPr bwMode="auto">
              <a:xfrm>
                <a:off x="4568044" y="1282701"/>
                <a:ext cx="2569768" cy="479874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65001260-F32E-4210-81C4-81F1F321A2B7}"/>
                </a:ext>
              </a:extLst>
            </p:cNvPr>
            <p:cNvSpPr/>
            <p:nvPr/>
          </p:nvSpPr>
          <p:spPr bwMode="auto">
            <a:xfrm>
              <a:off x="4278575" y="1184688"/>
              <a:ext cx="187643" cy="11641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A76A5751-38FC-46A2-9A29-870842843DA8}"/>
                </a:ext>
              </a:extLst>
            </p:cNvPr>
            <p:cNvGrpSpPr/>
            <p:nvPr/>
          </p:nvGrpSpPr>
          <p:grpSpPr>
            <a:xfrm>
              <a:off x="4647333" y="1649760"/>
              <a:ext cx="2337233" cy="301094"/>
              <a:chOff x="4505977" y="1282701"/>
              <a:chExt cx="2663790" cy="479874"/>
            </a:xfrm>
            <a:solidFill>
              <a:srgbClr val="FFFF00"/>
            </a:solidFill>
          </p:grpSpPr>
          <p:sp>
            <p:nvSpPr>
              <p:cNvPr id="313" name="正方形/長方形 312">
                <a:extLst>
                  <a:ext uri="{FF2B5EF4-FFF2-40B4-BE49-F238E27FC236}">
                    <a16:creationId xmlns:a16="http://schemas.microsoft.com/office/drawing/2014/main" id="{AB60A1CA-E49F-4AB5-AD7B-F8FE79A3E39F}"/>
                  </a:ext>
                </a:extLst>
              </p:cNvPr>
              <p:cNvSpPr/>
              <p:nvPr/>
            </p:nvSpPr>
            <p:spPr bwMode="auto">
              <a:xfrm>
                <a:off x="4505977" y="1282701"/>
                <a:ext cx="2663790" cy="479874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25C1B388-67FD-46C7-AA3D-C9414E35A1FD}"/>
                  </a:ext>
                </a:extLst>
              </p:cNvPr>
              <p:cNvSpPr/>
              <p:nvPr/>
            </p:nvSpPr>
            <p:spPr bwMode="auto">
              <a:xfrm>
                <a:off x="4568044" y="1282701"/>
                <a:ext cx="2569768" cy="479874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4CA0145C-EA04-45E9-9926-ECC273A0F6D7}"/>
                </a:ext>
              </a:extLst>
            </p:cNvPr>
            <p:cNvSpPr/>
            <p:nvPr/>
          </p:nvSpPr>
          <p:spPr bwMode="auto">
            <a:xfrm>
              <a:off x="6970602" y="1184688"/>
              <a:ext cx="187643" cy="11641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93A54C66-5FC0-4F70-A754-05F74209DCCF}"/>
                </a:ext>
              </a:extLst>
            </p:cNvPr>
            <p:cNvSpPr/>
            <p:nvPr/>
          </p:nvSpPr>
          <p:spPr bwMode="auto">
            <a:xfrm>
              <a:off x="4205063" y="2308835"/>
              <a:ext cx="334669" cy="1599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2066514F-5563-4D9E-9673-8E8D56C8EDBA}"/>
                </a:ext>
              </a:extLst>
            </p:cNvPr>
            <p:cNvSpPr/>
            <p:nvPr/>
          </p:nvSpPr>
          <p:spPr bwMode="auto">
            <a:xfrm>
              <a:off x="6897089" y="2308835"/>
              <a:ext cx="334669" cy="1599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8EFFFB52-9A26-49C6-8CA1-53CF38D5A3B6}"/>
              </a:ext>
            </a:extLst>
          </p:cNvPr>
          <p:cNvGrpSpPr/>
          <p:nvPr/>
        </p:nvGrpSpPr>
        <p:grpSpPr>
          <a:xfrm>
            <a:off x="7842009" y="2971911"/>
            <a:ext cx="1667116" cy="1204452"/>
            <a:chOff x="5032237" y="2793206"/>
            <a:chExt cx="2224770" cy="1607344"/>
          </a:xfrm>
          <a:solidFill>
            <a:srgbClr val="00B0F0"/>
          </a:solidFill>
        </p:grpSpPr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A312926F-BBDF-4271-9828-176955541608}"/>
                </a:ext>
              </a:extLst>
            </p:cNvPr>
            <p:cNvGrpSpPr/>
            <p:nvPr/>
          </p:nvGrpSpPr>
          <p:grpSpPr>
            <a:xfrm>
              <a:off x="5032237" y="2793206"/>
              <a:ext cx="930413" cy="1607344"/>
              <a:chOff x="5032237" y="2793206"/>
              <a:chExt cx="930413" cy="1607344"/>
            </a:xfrm>
            <a:grpFill/>
          </p:grpSpPr>
          <p:sp>
            <p:nvSpPr>
              <p:cNvPr id="329" name="四角形: 上の 2 つの角を丸める 328">
                <a:extLst>
                  <a:ext uri="{FF2B5EF4-FFF2-40B4-BE49-F238E27FC236}">
                    <a16:creationId xmlns:a16="http://schemas.microsoft.com/office/drawing/2014/main" id="{CD8E55FE-8B46-43E4-B9EE-CCA64A395C15}"/>
                  </a:ext>
                </a:extLst>
              </p:cNvPr>
              <p:cNvSpPr/>
              <p:nvPr/>
            </p:nvSpPr>
            <p:spPr bwMode="auto">
              <a:xfrm>
                <a:off x="5070664" y="2972110"/>
                <a:ext cx="103342" cy="1224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86DFE8DD-9840-42C9-9947-FEB21396A8A4}"/>
                  </a:ext>
                </a:extLst>
              </p:cNvPr>
              <p:cNvGrpSpPr/>
              <p:nvPr/>
            </p:nvGrpSpPr>
            <p:grpSpPr>
              <a:xfrm>
                <a:off x="5133032" y="2793206"/>
                <a:ext cx="829618" cy="1607344"/>
                <a:chOff x="5133032" y="2793206"/>
                <a:chExt cx="829618" cy="1607344"/>
              </a:xfrm>
              <a:grpFill/>
            </p:grpSpPr>
            <p:sp>
              <p:nvSpPr>
                <p:cNvPr id="332" name="四角形: 角を丸くする 331">
                  <a:extLst>
                    <a:ext uri="{FF2B5EF4-FFF2-40B4-BE49-F238E27FC236}">
                      <a16:creationId xmlns:a16="http://schemas.microsoft.com/office/drawing/2014/main" id="{35542058-70F3-46A0-9E0A-CD5E4944D811}"/>
                    </a:ext>
                  </a:extLst>
                </p:cNvPr>
                <p:cNvSpPr/>
                <p:nvPr/>
              </p:nvSpPr>
              <p:spPr bwMode="auto">
                <a:xfrm>
                  <a:off x="5718085" y="2869406"/>
                  <a:ext cx="45719" cy="1435894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3" name="四角形: 角を丸くする 332">
                  <a:extLst>
                    <a:ext uri="{FF2B5EF4-FFF2-40B4-BE49-F238E27FC236}">
                      <a16:creationId xmlns:a16="http://schemas.microsoft.com/office/drawing/2014/main" id="{8BE8377C-488E-4BE0-B43C-7D9AF237C1B4}"/>
                    </a:ext>
                  </a:extLst>
                </p:cNvPr>
                <p:cNvSpPr/>
                <p:nvPr/>
              </p:nvSpPr>
              <p:spPr bwMode="auto">
                <a:xfrm>
                  <a:off x="5553778" y="2930525"/>
                  <a:ext cx="45720" cy="131365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4" name="四角形: 角を丸くする 333">
                  <a:extLst>
                    <a:ext uri="{FF2B5EF4-FFF2-40B4-BE49-F238E27FC236}">
                      <a16:creationId xmlns:a16="http://schemas.microsoft.com/office/drawing/2014/main" id="{9B6C6218-A3CA-4578-AB83-D5577451C878}"/>
                    </a:ext>
                  </a:extLst>
                </p:cNvPr>
                <p:cNvSpPr/>
                <p:nvPr/>
              </p:nvSpPr>
              <p:spPr bwMode="auto">
                <a:xfrm>
                  <a:off x="5406141" y="3023955"/>
                  <a:ext cx="45720" cy="117577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5" name="四角形: 角を丸くする 334">
                  <a:extLst>
                    <a:ext uri="{FF2B5EF4-FFF2-40B4-BE49-F238E27FC236}">
                      <a16:creationId xmlns:a16="http://schemas.microsoft.com/office/drawing/2014/main" id="{617CEAE9-0AD2-428F-BDDF-7463F0CBBD5B}"/>
                    </a:ext>
                  </a:extLst>
                </p:cNvPr>
                <p:cNvSpPr/>
                <p:nvPr/>
              </p:nvSpPr>
              <p:spPr bwMode="auto">
                <a:xfrm>
                  <a:off x="5258889" y="3048000"/>
                  <a:ext cx="49712" cy="107870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6" name="台形 335">
                  <a:extLst>
                    <a:ext uri="{FF2B5EF4-FFF2-40B4-BE49-F238E27FC236}">
                      <a16:creationId xmlns:a16="http://schemas.microsoft.com/office/drawing/2014/main" id="{021ED55B-4959-4567-A41F-D1E940C7C086}"/>
                    </a:ext>
                  </a:extLst>
                </p:cNvPr>
                <p:cNvSpPr/>
                <p:nvPr/>
              </p:nvSpPr>
              <p:spPr bwMode="auto">
                <a:xfrm rot="16200000">
                  <a:off x="5391406" y="3240074"/>
                  <a:ext cx="260874" cy="714926"/>
                </a:xfrm>
                <a:prstGeom prst="trapezoid">
                  <a:avLst>
                    <a:gd name="adj" fmla="val 24679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E957BB72-F8D0-4E08-9AB0-C3D0B37F48D3}"/>
                    </a:ext>
                  </a:extLst>
                </p:cNvPr>
                <p:cNvSpPr/>
                <p:nvPr/>
              </p:nvSpPr>
              <p:spPr bwMode="auto">
                <a:xfrm>
                  <a:off x="5133032" y="2793206"/>
                  <a:ext cx="829618" cy="1607344"/>
                </a:xfrm>
                <a:custGeom>
                  <a:avLst/>
                  <a:gdLst>
                    <a:gd name="connsiteX0" fmla="*/ 734368 w 829618"/>
                    <a:gd name="connsiteY0" fmla="*/ 71438 h 1607344"/>
                    <a:gd name="connsiteX1" fmla="*/ 48018 w 829618"/>
                    <a:gd name="connsiteY1" fmla="*/ 341716 h 1607344"/>
                    <a:gd name="connsiteX2" fmla="*/ 48018 w 829618"/>
                    <a:gd name="connsiteY2" fmla="*/ 1266946 h 1607344"/>
                    <a:gd name="connsiteX3" fmla="*/ 734368 w 829618"/>
                    <a:gd name="connsiteY3" fmla="*/ 1537224 h 1607344"/>
                    <a:gd name="connsiteX4" fmla="*/ 747698 w 829618"/>
                    <a:gd name="connsiteY4" fmla="*/ 0 h 1607344"/>
                    <a:gd name="connsiteX5" fmla="*/ 829618 w 829618"/>
                    <a:gd name="connsiteY5" fmla="*/ 81920 h 1607344"/>
                    <a:gd name="connsiteX6" fmla="*/ 829618 w 829618"/>
                    <a:gd name="connsiteY6" fmla="*/ 1525424 h 1607344"/>
                    <a:gd name="connsiteX7" fmla="*/ 747698 w 829618"/>
                    <a:gd name="connsiteY7" fmla="*/ 1607344 h 1607344"/>
                    <a:gd name="connsiteX8" fmla="*/ 719897 w 829618"/>
                    <a:gd name="connsiteY8" fmla="*/ 1601731 h 1607344"/>
                    <a:gd name="connsiteX9" fmla="*/ 719897 w 829618"/>
                    <a:gd name="connsiteY9" fmla="*/ 1602582 h 1607344"/>
                    <a:gd name="connsiteX10" fmla="*/ 24758 w 829618"/>
                    <a:gd name="connsiteY10" fmla="*/ 1324019 h 1607344"/>
                    <a:gd name="connsiteX11" fmla="*/ 11995 w 829618"/>
                    <a:gd name="connsiteY11" fmla="*/ 1314361 h 1607344"/>
                    <a:gd name="connsiteX12" fmla="*/ 0 w 829618"/>
                    <a:gd name="connsiteY12" fmla="*/ 1285403 h 1607344"/>
                    <a:gd name="connsiteX13" fmla="*/ 0 w 829618"/>
                    <a:gd name="connsiteY13" fmla="*/ 321941 h 1607344"/>
                    <a:gd name="connsiteX14" fmla="*/ 11995 w 829618"/>
                    <a:gd name="connsiteY14" fmla="*/ 292983 h 1607344"/>
                    <a:gd name="connsiteX15" fmla="*/ 24758 w 829618"/>
                    <a:gd name="connsiteY15" fmla="*/ 284644 h 1607344"/>
                    <a:gd name="connsiteX16" fmla="*/ 711131 w 829618"/>
                    <a:gd name="connsiteY16" fmla="*/ 9593 h 1607344"/>
                    <a:gd name="connsiteX17" fmla="*/ 715811 w 829618"/>
                    <a:gd name="connsiteY17" fmla="*/ 6438 h 1607344"/>
                    <a:gd name="connsiteX18" fmla="*/ 747698 w 829618"/>
                    <a:gd name="connsiteY18" fmla="*/ 0 h 16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29618" h="1607344">
                      <a:moveTo>
                        <a:pt x="734368" y="71438"/>
                      </a:moveTo>
                      <a:lnTo>
                        <a:pt x="48018" y="341716"/>
                      </a:lnTo>
                      <a:lnTo>
                        <a:pt x="48018" y="1266946"/>
                      </a:lnTo>
                      <a:lnTo>
                        <a:pt x="734368" y="1537224"/>
                      </a:lnTo>
                      <a:close/>
                      <a:moveTo>
                        <a:pt x="747698" y="0"/>
                      </a:moveTo>
                      <a:cubicBezTo>
                        <a:pt x="792941" y="0"/>
                        <a:pt x="829618" y="36677"/>
                        <a:pt x="829618" y="81920"/>
                      </a:cubicBezTo>
                      <a:lnTo>
                        <a:pt x="829618" y="1525424"/>
                      </a:lnTo>
                      <a:cubicBezTo>
                        <a:pt x="829618" y="1570667"/>
                        <a:pt x="792941" y="1607344"/>
                        <a:pt x="747698" y="1607344"/>
                      </a:cubicBezTo>
                      <a:lnTo>
                        <a:pt x="719897" y="1601731"/>
                      </a:lnTo>
                      <a:lnTo>
                        <a:pt x="719897" y="1602582"/>
                      </a:lnTo>
                      <a:lnTo>
                        <a:pt x="24758" y="1324019"/>
                      </a:lnTo>
                      <a:lnTo>
                        <a:pt x="11995" y="1314361"/>
                      </a:lnTo>
                      <a:cubicBezTo>
                        <a:pt x="4584" y="1306950"/>
                        <a:pt x="0" y="1296712"/>
                        <a:pt x="0" y="1285403"/>
                      </a:cubicBezTo>
                      <a:lnTo>
                        <a:pt x="0" y="321941"/>
                      </a:lnTo>
                      <a:cubicBezTo>
                        <a:pt x="0" y="310632"/>
                        <a:pt x="4584" y="300394"/>
                        <a:pt x="11995" y="292983"/>
                      </a:cubicBezTo>
                      <a:lnTo>
                        <a:pt x="24758" y="284644"/>
                      </a:lnTo>
                      <a:lnTo>
                        <a:pt x="711131" y="9593"/>
                      </a:lnTo>
                      <a:lnTo>
                        <a:pt x="715811" y="6438"/>
                      </a:lnTo>
                      <a:cubicBezTo>
                        <a:pt x="725612" y="2292"/>
                        <a:pt x="736387" y="0"/>
                        <a:pt x="747698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31" name="四角形: 上の 2 つの角を丸める 330">
                <a:extLst>
                  <a:ext uri="{FF2B5EF4-FFF2-40B4-BE49-F238E27FC236}">
                    <a16:creationId xmlns:a16="http://schemas.microsoft.com/office/drawing/2014/main" id="{94C89423-A2A7-4BA9-9BD2-54675F0F9B8F}"/>
                  </a:ext>
                </a:extLst>
              </p:cNvPr>
              <p:cNvSpPr/>
              <p:nvPr/>
            </p:nvSpPr>
            <p:spPr bwMode="auto">
              <a:xfrm>
                <a:off x="5032237" y="4179742"/>
                <a:ext cx="180198" cy="134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57FDB66E-493C-47A3-8854-FE7F408BEFF0}"/>
                </a:ext>
              </a:extLst>
            </p:cNvPr>
            <p:cNvGrpSpPr/>
            <p:nvPr/>
          </p:nvGrpSpPr>
          <p:grpSpPr>
            <a:xfrm flipH="1">
              <a:off x="6326595" y="2793206"/>
              <a:ext cx="930412" cy="1607344"/>
              <a:chOff x="5032238" y="2793206"/>
              <a:chExt cx="930412" cy="1607344"/>
            </a:xfrm>
            <a:grpFill/>
          </p:grpSpPr>
          <p:sp>
            <p:nvSpPr>
              <p:cNvPr id="320" name="四角形: 上の 2 つの角を丸める 319">
                <a:extLst>
                  <a:ext uri="{FF2B5EF4-FFF2-40B4-BE49-F238E27FC236}">
                    <a16:creationId xmlns:a16="http://schemas.microsoft.com/office/drawing/2014/main" id="{E848E03C-AD60-41D3-B49A-9AED9F10718C}"/>
                  </a:ext>
                </a:extLst>
              </p:cNvPr>
              <p:cNvSpPr/>
              <p:nvPr/>
            </p:nvSpPr>
            <p:spPr bwMode="auto">
              <a:xfrm>
                <a:off x="5070664" y="2972110"/>
                <a:ext cx="103342" cy="1224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B1D278FC-6243-40C5-9605-CC8843ED58AE}"/>
                  </a:ext>
                </a:extLst>
              </p:cNvPr>
              <p:cNvGrpSpPr/>
              <p:nvPr/>
            </p:nvGrpSpPr>
            <p:grpSpPr>
              <a:xfrm>
                <a:off x="5133032" y="2793206"/>
                <a:ext cx="829618" cy="1607344"/>
                <a:chOff x="5133032" y="2793206"/>
                <a:chExt cx="829618" cy="1607344"/>
              </a:xfrm>
              <a:grpFill/>
            </p:grpSpPr>
            <p:sp>
              <p:nvSpPr>
                <p:cNvPr id="323" name="四角形: 角を丸くする 322">
                  <a:extLst>
                    <a:ext uri="{FF2B5EF4-FFF2-40B4-BE49-F238E27FC236}">
                      <a16:creationId xmlns:a16="http://schemas.microsoft.com/office/drawing/2014/main" id="{4882DC5E-B99B-4614-953B-54E68805D1AD}"/>
                    </a:ext>
                  </a:extLst>
                </p:cNvPr>
                <p:cNvSpPr/>
                <p:nvPr/>
              </p:nvSpPr>
              <p:spPr bwMode="auto">
                <a:xfrm>
                  <a:off x="5718085" y="2869406"/>
                  <a:ext cx="45719" cy="1435894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4" name="四角形: 角を丸くする 323">
                  <a:extLst>
                    <a:ext uri="{FF2B5EF4-FFF2-40B4-BE49-F238E27FC236}">
                      <a16:creationId xmlns:a16="http://schemas.microsoft.com/office/drawing/2014/main" id="{F05111D6-AD29-458B-A3DF-64FC586A8510}"/>
                    </a:ext>
                  </a:extLst>
                </p:cNvPr>
                <p:cNvSpPr/>
                <p:nvPr/>
              </p:nvSpPr>
              <p:spPr bwMode="auto">
                <a:xfrm>
                  <a:off x="5553778" y="2930525"/>
                  <a:ext cx="45720" cy="131365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5" name="四角形: 角を丸くする 324">
                  <a:extLst>
                    <a:ext uri="{FF2B5EF4-FFF2-40B4-BE49-F238E27FC236}">
                      <a16:creationId xmlns:a16="http://schemas.microsoft.com/office/drawing/2014/main" id="{9436F84D-B801-4401-A692-99299FBE285D}"/>
                    </a:ext>
                  </a:extLst>
                </p:cNvPr>
                <p:cNvSpPr/>
                <p:nvPr/>
              </p:nvSpPr>
              <p:spPr bwMode="auto">
                <a:xfrm>
                  <a:off x="5405051" y="3009899"/>
                  <a:ext cx="46810" cy="1189831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6" name="四角形: 角を丸くする 325">
                  <a:extLst>
                    <a:ext uri="{FF2B5EF4-FFF2-40B4-BE49-F238E27FC236}">
                      <a16:creationId xmlns:a16="http://schemas.microsoft.com/office/drawing/2014/main" id="{253C6BAC-E838-4EAE-BBC7-150432C21817}"/>
                    </a:ext>
                  </a:extLst>
                </p:cNvPr>
                <p:cNvSpPr/>
                <p:nvPr/>
              </p:nvSpPr>
              <p:spPr bwMode="auto">
                <a:xfrm>
                  <a:off x="5258889" y="3048000"/>
                  <a:ext cx="49712" cy="107870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AD7E4738-92A7-4A97-B152-048560697BA2}"/>
                    </a:ext>
                  </a:extLst>
                </p:cNvPr>
                <p:cNvSpPr/>
                <p:nvPr/>
              </p:nvSpPr>
              <p:spPr bwMode="auto">
                <a:xfrm rot="16200000">
                  <a:off x="5391406" y="3240074"/>
                  <a:ext cx="260874" cy="714926"/>
                </a:xfrm>
                <a:prstGeom prst="trapezoid">
                  <a:avLst>
                    <a:gd name="adj" fmla="val 24679"/>
                  </a:avLst>
                </a:prstGeom>
                <a:solidFill>
                  <a:srgbClr val="0070C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27F6E10C-B090-4D0A-B486-1DC003CAD3E5}"/>
                    </a:ext>
                  </a:extLst>
                </p:cNvPr>
                <p:cNvSpPr/>
                <p:nvPr/>
              </p:nvSpPr>
              <p:spPr bwMode="auto">
                <a:xfrm>
                  <a:off x="5133032" y="2793206"/>
                  <a:ext cx="829618" cy="1607344"/>
                </a:xfrm>
                <a:custGeom>
                  <a:avLst/>
                  <a:gdLst>
                    <a:gd name="connsiteX0" fmla="*/ 734368 w 829618"/>
                    <a:gd name="connsiteY0" fmla="*/ 71438 h 1607344"/>
                    <a:gd name="connsiteX1" fmla="*/ 48018 w 829618"/>
                    <a:gd name="connsiteY1" fmla="*/ 341716 h 1607344"/>
                    <a:gd name="connsiteX2" fmla="*/ 48018 w 829618"/>
                    <a:gd name="connsiteY2" fmla="*/ 1266946 h 1607344"/>
                    <a:gd name="connsiteX3" fmla="*/ 734368 w 829618"/>
                    <a:gd name="connsiteY3" fmla="*/ 1537224 h 1607344"/>
                    <a:gd name="connsiteX4" fmla="*/ 747698 w 829618"/>
                    <a:gd name="connsiteY4" fmla="*/ 0 h 1607344"/>
                    <a:gd name="connsiteX5" fmla="*/ 829618 w 829618"/>
                    <a:gd name="connsiteY5" fmla="*/ 81920 h 1607344"/>
                    <a:gd name="connsiteX6" fmla="*/ 829618 w 829618"/>
                    <a:gd name="connsiteY6" fmla="*/ 1525424 h 1607344"/>
                    <a:gd name="connsiteX7" fmla="*/ 747698 w 829618"/>
                    <a:gd name="connsiteY7" fmla="*/ 1607344 h 1607344"/>
                    <a:gd name="connsiteX8" fmla="*/ 719897 w 829618"/>
                    <a:gd name="connsiteY8" fmla="*/ 1601731 h 1607344"/>
                    <a:gd name="connsiteX9" fmla="*/ 719897 w 829618"/>
                    <a:gd name="connsiteY9" fmla="*/ 1602582 h 1607344"/>
                    <a:gd name="connsiteX10" fmla="*/ 24758 w 829618"/>
                    <a:gd name="connsiteY10" fmla="*/ 1324019 h 1607344"/>
                    <a:gd name="connsiteX11" fmla="*/ 11995 w 829618"/>
                    <a:gd name="connsiteY11" fmla="*/ 1314361 h 1607344"/>
                    <a:gd name="connsiteX12" fmla="*/ 0 w 829618"/>
                    <a:gd name="connsiteY12" fmla="*/ 1285403 h 1607344"/>
                    <a:gd name="connsiteX13" fmla="*/ 0 w 829618"/>
                    <a:gd name="connsiteY13" fmla="*/ 321941 h 1607344"/>
                    <a:gd name="connsiteX14" fmla="*/ 11995 w 829618"/>
                    <a:gd name="connsiteY14" fmla="*/ 292983 h 1607344"/>
                    <a:gd name="connsiteX15" fmla="*/ 24758 w 829618"/>
                    <a:gd name="connsiteY15" fmla="*/ 284644 h 1607344"/>
                    <a:gd name="connsiteX16" fmla="*/ 711131 w 829618"/>
                    <a:gd name="connsiteY16" fmla="*/ 9593 h 1607344"/>
                    <a:gd name="connsiteX17" fmla="*/ 715811 w 829618"/>
                    <a:gd name="connsiteY17" fmla="*/ 6438 h 1607344"/>
                    <a:gd name="connsiteX18" fmla="*/ 747698 w 829618"/>
                    <a:gd name="connsiteY18" fmla="*/ 0 h 16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29618" h="1607344">
                      <a:moveTo>
                        <a:pt x="734368" y="71438"/>
                      </a:moveTo>
                      <a:lnTo>
                        <a:pt x="48018" y="341716"/>
                      </a:lnTo>
                      <a:lnTo>
                        <a:pt x="48018" y="1266946"/>
                      </a:lnTo>
                      <a:lnTo>
                        <a:pt x="734368" y="1537224"/>
                      </a:lnTo>
                      <a:close/>
                      <a:moveTo>
                        <a:pt x="747698" y="0"/>
                      </a:moveTo>
                      <a:cubicBezTo>
                        <a:pt x="792941" y="0"/>
                        <a:pt x="829618" y="36677"/>
                        <a:pt x="829618" y="81920"/>
                      </a:cubicBezTo>
                      <a:lnTo>
                        <a:pt x="829618" y="1525424"/>
                      </a:lnTo>
                      <a:cubicBezTo>
                        <a:pt x="829618" y="1570667"/>
                        <a:pt x="792941" y="1607344"/>
                        <a:pt x="747698" y="1607344"/>
                      </a:cubicBezTo>
                      <a:lnTo>
                        <a:pt x="719897" y="1601731"/>
                      </a:lnTo>
                      <a:lnTo>
                        <a:pt x="719897" y="1602582"/>
                      </a:lnTo>
                      <a:lnTo>
                        <a:pt x="24758" y="1324019"/>
                      </a:lnTo>
                      <a:lnTo>
                        <a:pt x="11995" y="1314361"/>
                      </a:lnTo>
                      <a:cubicBezTo>
                        <a:pt x="4584" y="1306950"/>
                        <a:pt x="0" y="1296712"/>
                        <a:pt x="0" y="1285403"/>
                      </a:cubicBezTo>
                      <a:lnTo>
                        <a:pt x="0" y="321941"/>
                      </a:lnTo>
                      <a:cubicBezTo>
                        <a:pt x="0" y="310632"/>
                        <a:pt x="4584" y="300394"/>
                        <a:pt x="11995" y="292983"/>
                      </a:cubicBezTo>
                      <a:lnTo>
                        <a:pt x="24758" y="284644"/>
                      </a:lnTo>
                      <a:lnTo>
                        <a:pt x="711131" y="9593"/>
                      </a:lnTo>
                      <a:lnTo>
                        <a:pt x="715811" y="6438"/>
                      </a:lnTo>
                      <a:cubicBezTo>
                        <a:pt x="725612" y="2292"/>
                        <a:pt x="736387" y="0"/>
                        <a:pt x="747698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E8E54C63-0C77-4074-907D-A87AA048C2EE}"/>
                  </a:ext>
                </a:extLst>
              </p:cNvPr>
              <p:cNvSpPr/>
              <p:nvPr/>
            </p:nvSpPr>
            <p:spPr bwMode="auto">
              <a:xfrm>
                <a:off x="5032238" y="4179742"/>
                <a:ext cx="180195" cy="134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B7EB8BE0-B0E7-4130-A742-F7F7EA6E28C3}"/>
              </a:ext>
            </a:extLst>
          </p:cNvPr>
          <p:cNvGrpSpPr/>
          <p:nvPr/>
        </p:nvGrpSpPr>
        <p:grpSpPr>
          <a:xfrm>
            <a:off x="5998491" y="3208201"/>
            <a:ext cx="1676541" cy="890135"/>
            <a:chOff x="3937292" y="4734146"/>
            <a:chExt cx="2248753" cy="1193942"/>
          </a:xfrm>
          <a:solidFill>
            <a:srgbClr val="00B0F0"/>
          </a:solidFill>
        </p:grpSpPr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0B1A435F-B451-4CFE-BD61-8538754C4FE1}"/>
                </a:ext>
              </a:extLst>
            </p:cNvPr>
            <p:cNvGrpSpPr/>
            <p:nvPr/>
          </p:nvGrpSpPr>
          <p:grpSpPr>
            <a:xfrm>
              <a:off x="3937292" y="4734146"/>
              <a:ext cx="1105718" cy="1193942"/>
              <a:chOff x="3937292" y="4734146"/>
              <a:chExt cx="1105718" cy="1193942"/>
            </a:xfrm>
            <a:grpFill/>
          </p:grpSpPr>
          <p:sp>
            <p:nvSpPr>
              <p:cNvPr id="349" name="正方形/長方形 348">
                <a:extLst>
                  <a:ext uri="{FF2B5EF4-FFF2-40B4-BE49-F238E27FC236}">
                    <a16:creationId xmlns:a16="http://schemas.microsoft.com/office/drawing/2014/main" id="{0D17B1A5-E016-4FB6-8484-F35C4FE1DD42}"/>
                  </a:ext>
                </a:extLst>
              </p:cNvPr>
              <p:cNvSpPr/>
              <p:nvPr/>
            </p:nvSpPr>
            <p:spPr bwMode="auto">
              <a:xfrm>
                <a:off x="4311898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C4CA6981-886E-4C8F-8CCD-48B79C42510B}"/>
                  </a:ext>
                </a:extLst>
              </p:cNvPr>
              <p:cNvSpPr/>
              <p:nvPr/>
            </p:nvSpPr>
            <p:spPr bwMode="auto">
              <a:xfrm>
                <a:off x="4476204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1" name="正方形/長方形 350">
                <a:extLst>
                  <a:ext uri="{FF2B5EF4-FFF2-40B4-BE49-F238E27FC236}">
                    <a16:creationId xmlns:a16="http://schemas.microsoft.com/office/drawing/2014/main" id="{F0240463-90AD-4FD9-B028-ACFA3F460B2D}"/>
                  </a:ext>
                </a:extLst>
              </p:cNvPr>
              <p:cNvSpPr/>
              <p:nvPr/>
            </p:nvSpPr>
            <p:spPr bwMode="auto">
              <a:xfrm>
                <a:off x="4640510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2" name="正方形/長方形 351">
                <a:extLst>
                  <a:ext uri="{FF2B5EF4-FFF2-40B4-BE49-F238E27FC236}">
                    <a16:creationId xmlns:a16="http://schemas.microsoft.com/office/drawing/2014/main" id="{229AA054-B12C-40AC-86F8-0EC379F66F1F}"/>
                  </a:ext>
                </a:extLst>
              </p:cNvPr>
              <p:cNvSpPr/>
              <p:nvPr/>
            </p:nvSpPr>
            <p:spPr bwMode="auto">
              <a:xfrm>
                <a:off x="4804817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D2227032-95DB-4A84-ACAA-D98FCC3AE30F}"/>
                  </a:ext>
                </a:extLst>
              </p:cNvPr>
              <p:cNvSpPr/>
              <p:nvPr/>
            </p:nvSpPr>
            <p:spPr bwMode="auto">
              <a:xfrm>
                <a:off x="4181919" y="5212029"/>
                <a:ext cx="810090" cy="180020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1B980933-9EB5-4731-AA94-8CF36F6FBBF1}"/>
                  </a:ext>
                </a:extLst>
              </p:cNvPr>
              <p:cNvSpPr/>
              <p:nvPr/>
            </p:nvSpPr>
            <p:spPr bwMode="auto">
              <a:xfrm>
                <a:off x="4130918" y="4824155"/>
                <a:ext cx="912092" cy="945105"/>
              </a:xfrm>
              <a:custGeom>
                <a:avLst/>
                <a:gdLst>
                  <a:gd name="connsiteX0" fmla="*/ 66712 w 912092"/>
                  <a:gd name="connsiteY0" fmla="*/ 65359 h 945105"/>
                  <a:gd name="connsiteX1" fmla="*/ 66712 w 912092"/>
                  <a:gd name="connsiteY1" fmla="*/ 879746 h 945105"/>
                  <a:gd name="connsiteX2" fmla="*/ 845380 w 912092"/>
                  <a:gd name="connsiteY2" fmla="*/ 879746 h 945105"/>
                  <a:gd name="connsiteX3" fmla="*/ 845380 w 912092"/>
                  <a:gd name="connsiteY3" fmla="*/ 154657 h 945105"/>
                  <a:gd name="connsiteX4" fmla="*/ 756082 w 912092"/>
                  <a:gd name="connsiteY4" fmla="*/ 65359 h 945105"/>
                  <a:gd name="connsiteX5" fmla="*/ 0 w 912092"/>
                  <a:gd name="connsiteY5" fmla="*/ 0 h 945105"/>
                  <a:gd name="connsiteX6" fmla="*/ 760074 w 912092"/>
                  <a:gd name="connsiteY6" fmla="*/ 0 h 945105"/>
                  <a:gd name="connsiteX7" fmla="*/ 912092 w 912092"/>
                  <a:gd name="connsiteY7" fmla="*/ 152018 h 945105"/>
                  <a:gd name="connsiteX8" fmla="*/ 912092 w 912092"/>
                  <a:gd name="connsiteY8" fmla="*/ 945105 h 945105"/>
                  <a:gd name="connsiteX9" fmla="*/ 0 w 912092"/>
                  <a:gd name="connsiteY9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2092" h="945105">
                    <a:moveTo>
                      <a:pt x="66712" y="65359"/>
                    </a:moveTo>
                    <a:lnTo>
                      <a:pt x="66712" y="879746"/>
                    </a:lnTo>
                    <a:lnTo>
                      <a:pt x="845380" y="879746"/>
                    </a:lnTo>
                    <a:lnTo>
                      <a:pt x="845380" y="154657"/>
                    </a:lnTo>
                    <a:cubicBezTo>
                      <a:pt x="845380" y="105339"/>
                      <a:pt x="805400" y="65359"/>
                      <a:pt x="756082" y="65359"/>
                    </a:cubicBezTo>
                    <a:close/>
                    <a:moveTo>
                      <a:pt x="0" y="0"/>
                    </a:moveTo>
                    <a:lnTo>
                      <a:pt x="760074" y="0"/>
                    </a:lnTo>
                    <a:cubicBezTo>
                      <a:pt x="844031" y="0"/>
                      <a:pt x="912092" y="68061"/>
                      <a:pt x="912092" y="152018"/>
                    </a:cubicBezTo>
                    <a:lnTo>
                      <a:pt x="912092" y="945105"/>
                    </a:lnTo>
                    <a:lnTo>
                      <a:pt x="0" y="945105"/>
                    </a:ln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5" name="四角形: 上の 2 つの角を丸める 354">
                <a:extLst>
                  <a:ext uri="{FF2B5EF4-FFF2-40B4-BE49-F238E27FC236}">
                    <a16:creationId xmlns:a16="http://schemas.microsoft.com/office/drawing/2014/main" id="{78957F63-B25B-4771-A767-E84426D1BB62}"/>
                  </a:ext>
                </a:extLst>
              </p:cNvPr>
              <p:cNvSpPr/>
              <p:nvPr/>
            </p:nvSpPr>
            <p:spPr bwMode="auto">
              <a:xfrm>
                <a:off x="3981451" y="4734146"/>
                <a:ext cx="112150" cy="11701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24CD526A-85AC-4488-A93A-52B514673A5E}"/>
                  </a:ext>
                </a:extLst>
              </p:cNvPr>
              <p:cNvSpPr/>
              <p:nvPr/>
            </p:nvSpPr>
            <p:spPr bwMode="auto">
              <a:xfrm>
                <a:off x="3937292" y="5859269"/>
                <a:ext cx="200468" cy="688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BD7E93EA-BAA7-4EFD-918D-9A8F96CE95C3}"/>
                </a:ext>
              </a:extLst>
            </p:cNvPr>
            <p:cNvGrpSpPr/>
            <p:nvPr/>
          </p:nvGrpSpPr>
          <p:grpSpPr>
            <a:xfrm flipH="1">
              <a:off x="5080327" y="4734146"/>
              <a:ext cx="1105718" cy="1193942"/>
              <a:chOff x="3937292" y="4734146"/>
              <a:chExt cx="1105718" cy="1193942"/>
            </a:xfrm>
            <a:grpFill/>
          </p:grpSpPr>
          <p:sp>
            <p:nvSpPr>
              <p:cNvPr id="341" name="正方形/長方形 340">
                <a:extLst>
                  <a:ext uri="{FF2B5EF4-FFF2-40B4-BE49-F238E27FC236}">
                    <a16:creationId xmlns:a16="http://schemas.microsoft.com/office/drawing/2014/main" id="{09927483-8609-4A51-892F-0D5E49159FD4}"/>
                  </a:ext>
                </a:extLst>
              </p:cNvPr>
              <p:cNvSpPr/>
              <p:nvPr/>
            </p:nvSpPr>
            <p:spPr bwMode="auto">
              <a:xfrm>
                <a:off x="4311898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7DE9C20A-4F6C-47FA-8143-7CFB6B69C95B}"/>
                  </a:ext>
                </a:extLst>
              </p:cNvPr>
              <p:cNvSpPr/>
              <p:nvPr/>
            </p:nvSpPr>
            <p:spPr bwMode="auto">
              <a:xfrm>
                <a:off x="4476204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3" name="正方形/長方形 342">
                <a:extLst>
                  <a:ext uri="{FF2B5EF4-FFF2-40B4-BE49-F238E27FC236}">
                    <a16:creationId xmlns:a16="http://schemas.microsoft.com/office/drawing/2014/main" id="{A4DA4ADB-82EE-4553-9B6E-C8FAAF4F6EA6}"/>
                  </a:ext>
                </a:extLst>
              </p:cNvPr>
              <p:cNvSpPr/>
              <p:nvPr/>
            </p:nvSpPr>
            <p:spPr bwMode="auto">
              <a:xfrm>
                <a:off x="4640510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4" name="正方形/長方形 343">
                <a:extLst>
                  <a:ext uri="{FF2B5EF4-FFF2-40B4-BE49-F238E27FC236}">
                    <a16:creationId xmlns:a16="http://schemas.microsoft.com/office/drawing/2014/main" id="{F0527278-B5AA-4D7E-8190-0BF72D428A6D}"/>
                  </a:ext>
                </a:extLst>
              </p:cNvPr>
              <p:cNvSpPr/>
              <p:nvPr/>
            </p:nvSpPr>
            <p:spPr bwMode="auto">
              <a:xfrm>
                <a:off x="4804817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正方形/長方形 344">
                <a:extLst>
                  <a:ext uri="{FF2B5EF4-FFF2-40B4-BE49-F238E27FC236}">
                    <a16:creationId xmlns:a16="http://schemas.microsoft.com/office/drawing/2014/main" id="{F76A703F-A66E-4DE0-AC7F-06427C2DEF90}"/>
                  </a:ext>
                </a:extLst>
              </p:cNvPr>
              <p:cNvSpPr/>
              <p:nvPr/>
            </p:nvSpPr>
            <p:spPr bwMode="auto">
              <a:xfrm>
                <a:off x="4181919" y="5212029"/>
                <a:ext cx="810090" cy="180020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C4207CD6-72A4-4056-84B4-FC8FC43C98B0}"/>
                  </a:ext>
                </a:extLst>
              </p:cNvPr>
              <p:cNvSpPr/>
              <p:nvPr/>
            </p:nvSpPr>
            <p:spPr bwMode="auto">
              <a:xfrm>
                <a:off x="4130918" y="4824155"/>
                <a:ext cx="912092" cy="945105"/>
              </a:xfrm>
              <a:custGeom>
                <a:avLst/>
                <a:gdLst>
                  <a:gd name="connsiteX0" fmla="*/ 66712 w 912092"/>
                  <a:gd name="connsiteY0" fmla="*/ 65359 h 945105"/>
                  <a:gd name="connsiteX1" fmla="*/ 66712 w 912092"/>
                  <a:gd name="connsiteY1" fmla="*/ 879746 h 945105"/>
                  <a:gd name="connsiteX2" fmla="*/ 845380 w 912092"/>
                  <a:gd name="connsiteY2" fmla="*/ 879746 h 945105"/>
                  <a:gd name="connsiteX3" fmla="*/ 845380 w 912092"/>
                  <a:gd name="connsiteY3" fmla="*/ 154657 h 945105"/>
                  <a:gd name="connsiteX4" fmla="*/ 756082 w 912092"/>
                  <a:gd name="connsiteY4" fmla="*/ 65359 h 945105"/>
                  <a:gd name="connsiteX5" fmla="*/ 0 w 912092"/>
                  <a:gd name="connsiteY5" fmla="*/ 0 h 945105"/>
                  <a:gd name="connsiteX6" fmla="*/ 760074 w 912092"/>
                  <a:gd name="connsiteY6" fmla="*/ 0 h 945105"/>
                  <a:gd name="connsiteX7" fmla="*/ 912092 w 912092"/>
                  <a:gd name="connsiteY7" fmla="*/ 152018 h 945105"/>
                  <a:gd name="connsiteX8" fmla="*/ 912092 w 912092"/>
                  <a:gd name="connsiteY8" fmla="*/ 945105 h 945105"/>
                  <a:gd name="connsiteX9" fmla="*/ 0 w 912092"/>
                  <a:gd name="connsiteY9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2092" h="945105">
                    <a:moveTo>
                      <a:pt x="66712" y="65359"/>
                    </a:moveTo>
                    <a:lnTo>
                      <a:pt x="66712" y="879746"/>
                    </a:lnTo>
                    <a:lnTo>
                      <a:pt x="845380" y="879746"/>
                    </a:lnTo>
                    <a:lnTo>
                      <a:pt x="845380" y="154657"/>
                    </a:lnTo>
                    <a:cubicBezTo>
                      <a:pt x="845380" y="105339"/>
                      <a:pt x="805400" y="65359"/>
                      <a:pt x="756082" y="65359"/>
                    </a:cubicBezTo>
                    <a:close/>
                    <a:moveTo>
                      <a:pt x="0" y="0"/>
                    </a:moveTo>
                    <a:lnTo>
                      <a:pt x="760074" y="0"/>
                    </a:lnTo>
                    <a:cubicBezTo>
                      <a:pt x="844031" y="0"/>
                      <a:pt x="912092" y="68061"/>
                      <a:pt x="912092" y="152018"/>
                    </a:cubicBezTo>
                    <a:lnTo>
                      <a:pt x="912092" y="945105"/>
                    </a:lnTo>
                    <a:lnTo>
                      <a:pt x="0" y="945105"/>
                    </a:ln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112D00AD-265A-4C0F-AA8D-1CEA371168D2}"/>
                  </a:ext>
                </a:extLst>
              </p:cNvPr>
              <p:cNvSpPr/>
              <p:nvPr/>
            </p:nvSpPr>
            <p:spPr bwMode="auto">
              <a:xfrm>
                <a:off x="3981451" y="4734146"/>
                <a:ext cx="112150" cy="11701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BD7004F3-BF4B-4CFB-9368-758958B5731E}"/>
                  </a:ext>
                </a:extLst>
              </p:cNvPr>
              <p:cNvSpPr/>
              <p:nvPr/>
            </p:nvSpPr>
            <p:spPr bwMode="auto">
              <a:xfrm>
                <a:off x="3937292" y="5859269"/>
                <a:ext cx="200468" cy="688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7CB5BDA8-E86F-48D8-8812-2E814D284F39}"/>
              </a:ext>
            </a:extLst>
          </p:cNvPr>
          <p:cNvGrpSpPr/>
          <p:nvPr/>
        </p:nvGrpSpPr>
        <p:grpSpPr>
          <a:xfrm>
            <a:off x="2233693" y="3117764"/>
            <a:ext cx="1685846" cy="915711"/>
            <a:chOff x="4169459" y="893621"/>
            <a:chExt cx="2933105" cy="1593193"/>
          </a:xfrm>
        </p:grpSpPr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3EDA48F7-1A66-45C6-953D-B4C8ACA8422A}"/>
                </a:ext>
              </a:extLst>
            </p:cNvPr>
            <p:cNvGrpSpPr/>
            <p:nvPr/>
          </p:nvGrpSpPr>
          <p:grpSpPr>
            <a:xfrm>
              <a:off x="4468895" y="977693"/>
              <a:ext cx="2337233" cy="462963"/>
              <a:chOff x="4505977" y="818806"/>
              <a:chExt cx="2663790" cy="737855"/>
            </a:xfrm>
            <a:solidFill>
              <a:srgbClr val="FFFF00"/>
            </a:solidFill>
          </p:grpSpPr>
          <p:sp>
            <p:nvSpPr>
              <p:cNvPr id="363" name="正方形/長方形 362">
                <a:extLst>
                  <a:ext uri="{FF2B5EF4-FFF2-40B4-BE49-F238E27FC236}">
                    <a16:creationId xmlns:a16="http://schemas.microsoft.com/office/drawing/2014/main" id="{6AF8CC48-5308-4400-BB81-0E6A0A3CC4CD}"/>
                  </a:ext>
                </a:extLst>
              </p:cNvPr>
              <p:cNvSpPr/>
              <p:nvPr/>
            </p:nvSpPr>
            <p:spPr bwMode="auto">
              <a:xfrm>
                <a:off x="4505977" y="818809"/>
                <a:ext cx="2663790" cy="737852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4E33A4F8-C122-4861-A078-57846198A6B7}"/>
                  </a:ext>
                </a:extLst>
              </p:cNvPr>
              <p:cNvSpPr/>
              <p:nvPr/>
            </p:nvSpPr>
            <p:spPr bwMode="auto">
              <a:xfrm>
                <a:off x="4568045" y="818806"/>
                <a:ext cx="2569767" cy="737848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5FE4AA1B-404B-4603-81A9-67DF9F02AEEF}"/>
                </a:ext>
              </a:extLst>
            </p:cNvPr>
            <p:cNvSpPr/>
            <p:nvPr/>
          </p:nvSpPr>
          <p:spPr bwMode="auto">
            <a:xfrm>
              <a:off x="4278575" y="893621"/>
              <a:ext cx="187644" cy="14416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0" name="四角形: 上の 2 つの角を丸める 359">
              <a:extLst>
                <a:ext uri="{FF2B5EF4-FFF2-40B4-BE49-F238E27FC236}">
                  <a16:creationId xmlns:a16="http://schemas.microsoft.com/office/drawing/2014/main" id="{59A52CE8-282C-413A-97C0-1E55B0905E0C}"/>
                </a:ext>
              </a:extLst>
            </p:cNvPr>
            <p:cNvSpPr/>
            <p:nvPr/>
          </p:nvSpPr>
          <p:spPr bwMode="auto">
            <a:xfrm>
              <a:off x="6805803" y="893621"/>
              <a:ext cx="187644" cy="14416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945979C4-1D5F-49B8-AF09-7F434DEEBFDD}"/>
                </a:ext>
              </a:extLst>
            </p:cNvPr>
            <p:cNvSpPr/>
            <p:nvPr/>
          </p:nvSpPr>
          <p:spPr bwMode="auto">
            <a:xfrm>
              <a:off x="4169459" y="2323502"/>
              <a:ext cx="405877" cy="16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57A907C1-6556-44AD-800D-B77736CA577A}"/>
                </a:ext>
              </a:extLst>
            </p:cNvPr>
            <p:cNvSpPr/>
            <p:nvPr/>
          </p:nvSpPr>
          <p:spPr bwMode="auto">
            <a:xfrm>
              <a:off x="6696687" y="2323502"/>
              <a:ext cx="405877" cy="16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FD27F381-E4E4-4918-8A45-22C23E9C6CE0}"/>
              </a:ext>
            </a:extLst>
          </p:cNvPr>
          <p:cNvGrpSpPr/>
          <p:nvPr/>
        </p:nvGrpSpPr>
        <p:grpSpPr>
          <a:xfrm>
            <a:off x="4236514" y="2882840"/>
            <a:ext cx="1445882" cy="1381237"/>
            <a:chOff x="4236514" y="953725"/>
            <a:chExt cx="1445882" cy="1381237"/>
          </a:xfrm>
          <a:solidFill>
            <a:srgbClr val="00B0F0"/>
          </a:solidFill>
        </p:grpSpPr>
        <p:sp>
          <p:nvSpPr>
            <p:cNvPr id="366" name="四角形: 上の 2 つの角を丸める 365">
              <a:extLst>
                <a:ext uri="{FF2B5EF4-FFF2-40B4-BE49-F238E27FC236}">
                  <a16:creationId xmlns:a16="http://schemas.microsoft.com/office/drawing/2014/main" id="{10F6EFBE-76CF-4B78-85E6-8EFBFBC96FE2}"/>
                </a:ext>
              </a:extLst>
            </p:cNvPr>
            <p:cNvSpPr/>
            <p:nvPr/>
          </p:nvSpPr>
          <p:spPr bwMode="auto">
            <a:xfrm rot="14835668" flipH="1">
              <a:off x="5304228" y="750690"/>
              <a:ext cx="22986" cy="7196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294FCBD1-D8B7-443A-BA33-8815C992BE7B}"/>
                </a:ext>
              </a:extLst>
            </p:cNvPr>
            <p:cNvSpPr/>
            <p:nvPr/>
          </p:nvSpPr>
          <p:spPr bwMode="auto">
            <a:xfrm rot="6764332">
              <a:off x="4584862" y="750692"/>
              <a:ext cx="22986" cy="7196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0BE9AC90-AD1A-404B-A355-86470F431922}"/>
                </a:ext>
              </a:extLst>
            </p:cNvPr>
            <p:cNvGrpSpPr/>
            <p:nvPr/>
          </p:nvGrpSpPr>
          <p:grpSpPr>
            <a:xfrm>
              <a:off x="4328050" y="1231595"/>
              <a:ext cx="621669" cy="959321"/>
              <a:chOff x="4187915" y="1157324"/>
              <a:chExt cx="780521" cy="1204452"/>
            </a:xfrm>
            <a:grpFill/>
          </p:grpSpPr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68C87E20-B190-46E1-99D8-7EF9A507CC41}"/>
                  </a:ext>
                </a:extLst>
              </p:cNvPr>
              <p:cNvSpPr/>
              <p:nvPr/>
            </p:nvSpPr>
            <p:spPr bwMode="auto">
              <a:xfrm>
                <a:off x="4281175" y="1183706"/>
                <a:ext cx="593999" cy="1165174"/>
              </a:xfrm>
              <a:custGeom>
                <a:avLst/>
                <a:gdLst>
                  <a:gd name="connsiteX0" fmla="*/ 875751 w 920545"/>
                  <a:gd name="connsiteY0" fmla="*/ 0 h 1165174"/>
                  <a:gd name="connsiteX1" fmla="*/ 919620 w 920545"/>
                  <a:gd name="connsiteY1" fmla="*/ 0 h 1165174"/>
                  <a:gd name="connsiteX2" fmla="*/ 920545 w 920545"/>
                  <a:gd name="connsiteY2" fmla="*/ 925 h 1165174"/>
                  <a:gd name="connsiteX3" fmla="*/ 920545 w 920545"/>
                  <a:gd name="connsiteY3" fmla="*/ 1164249 h 1165174"/>
                  <a:gd name="connsiteX4" fmla="*/ 919620 w 920545"/>
                  <a:gd name="connsiteY4" fmla="*/ 1165174 h 1165174"/>
                  <a:gd name="connsiteX5" fmla="*/ 875751 w 920545"/>
                  <a:gd name="connsiteY5" fmla="*/ 1165174 h 1165174"/>
                  <a:gd name="connsiteX6" fmla="*/ 874826 w 920545"/>
                  <a:gd name="connsiteY6" fmla="*/ 1164249 h 1165174"/>
                  <a:gd name="connsiteX7" fmla="*/ 874826 w 920545"/>
                  <a:gd name="connsiteY7" fmla="*/ 925 h 1165174"/>
                  <a:gd name="connsiteX8" fmla="*/ 875751 w 920545"/>
                  <a:gd name="connsiteY8" fmla="*/ 0 h 1165174"/>
                  <a:gd name="connsiteX9" fmla="*/ 750775 w 920545"/>
                  <a:gd name="connsiteY9" fmla="*/ 0 h 1165174"/>
                  <a:gd name="connsiteX10" fmla="*/ 794644 w 920545"/>
                  <a:gd name="connsiteY10" fmla="*/ 0 h 1165174"/>
                  <a:gd name="connsiteX11" fmla="*/ 795569 w 920545"/>
                  <a:gd name="connsiteY11" fmla="*/ 925 h 1165174"/>
                  <a:gd name="connsiteX12" fmla="*/ 795569 w 920545"/>
                  <a:gd name="connsiteY12" fmla="*/ 1164249 h 1165174"/>
                  <a:gd name="connsiteX13" fmla="*/ 794644 w 920545"/>
                  <a:gd name="connsiteY13" fmla="*/ 1165174 h 1165174"/>
                  <a:gd name="connsiteX14" fmla="*/ 750775 w 920545"/>
                  <a:gd name="connsiteY14" fmla="*/ 1165174 h 1165174"/>
                  <a:gd name="connsiteX15" fmla="*/ 749850 w 920545"/>
                  <a:gd name="connsiteY15" fmla="*/ 1164249 h 1165174"/>
                  <a:gd name="connsiteX16" fmla="*/ 749850 w 920545"/>
                  <a:gd name="connsiteY16" fmla="*/ 925 h 1165174"/>
                  <a:gd name="connsiteX17" fmla="*/ 750775 w 920545"/>
                  <a:gd name="connsiteY17" fmla="*/ 0 h 1165174"/>
                  <a:gd name="connsiteX18" fmla="*/ 625800 w 920545"/>
                  <a:gd name="connsiteY18" fmla="*/ 0 h 1165174"/>
                  <a:gd name="connsiteX19" fmla="*/ 669669 w 920545"/>
                  <a:gd name="connsiteY19" fmla="*/ 0 h 1165174"/>
                  <a:gd name="connsiteX20" fmla="*/ 670594 w 920545"/>
                  <a:gd name="connsiteY20" fmla="*/ 925 h 1165174"/>
                  <a:gd name="connsiteX21" fmla="*/ 670594 w 920545"/>
                  <a:gd name="connsiteY21" fmla="*/ 1164249 h 1165174"/>
                  <a:gd name="connsiteX22" fmla="*/ 669669 w 920545"/>
                  <a:gd name="connsiteY22" fmla="*/ 1165174 h 1165174"/>
                  <a:gd name="connsiteX23" fmla="*/ 625800 w 920545"/>
                  <a:gd name="connsiteY23" fmla="*/ 1165174 h 1165174"/>
                  <a:gd name="connsiteX24" fmla="*/ 624875 w 920545"/>
                  <a:gd name="connsiteY24" fmla="*/ 1164249 h 1165174"/>
                  <a:gd name="connsiteX25" fmla="*/ 624875 w 920545"/>
                  <a:gd name="connsiteY25" fmla="*/ 925 h 1165174"/>
                  <a:gd name="connsiteX26" fmla="*/ 625800 w 920545"/>
                  <a:gd name="connsiteY26" fmla="*/ 0 h 1165174"/>
                  <a:gd name="connsiteX27" fmla="*/ 500825 w 920545"/>
                  <a:gd name="connsiteY27" fmla="*/ 0 h 1165174"/>
                  <a:gd name="connsiteX28" fmla="*/ 544694 w 920545"/>
                  <a:gd name="connsiteY28" fmla="*/ 0 h 1165174"/>
                  <a:gd name="connsiteX29" fmla="*/ 545619 w 920545"/>
                  <a:gd name="connsiteY29" fmla="*/ 925 h 1165174"/>
                  <a:gd name="connsiteX30" fmla="*/ 545619 w 920545"/>
                  <a:gd name="connsiteY30" fmla="*/ 1164249 h 1165174"/>
                  <a:gd name="connsiteX31" fmla="*/ 544694 w 920545"/>
                  <a:gd name="connsiteY31" fmla="*/ 1165174 h 1165174"/>
                  <a:gd name="connsiteX32" fmla="*/ 500825 w 920545"/>
                  <a:gd name="connsiteY32" fmla="*/ 1165174 h 1165174"/>
                  <a:gd name="connsiteX33" fmla="*/ 499900 w 920545"/>
                  <a:gd name="connsiteY33" fmla="*/ 1164249 h 1165174"/>
                  <a:gd name="connsiteX34" fmla="*/ 499900 w 920545"/>
                  <a:gd name="connsiteY34" fmla="*/ 925 h 1165174"/>
                  <a:gd name="connsiteX35" fmla="*/ 500825 w 920545"/>
                  <a:gd name="connsiteY35" fmla="*/ 0 h 1165174"/>
                  <a:gd name="connsiteX36" fmla="*/ 375850 w 920545"/>
                  <a:gd name="connsiteY36" fmla="*/ 0 h 1165174"/>
                  <a:gd name="connsiteX37" fmla="*/ 419719 w 920545"/>
                  <a:gd name="connsiteY37" fmla="*/ 0 h 1165174"/>
                  <a:gd name="connsiteX38" fmla="*/ 420644 w 920545"/>
                  <a:gd name="connsiteY38" fmla="*/ 925 h 1165174"/>
                  <a:gd name="connsiteX39" fmla="*/ 420644 w 920545"/>
                  <a:gd name="connsiteY39" fmla="*/ 1164249 h 1165174"/>
                  <a:gd name="connsiteX40" fmla="*/ 419719 w 920545"/>
                  <a:gd name="connsiteY40" fmla="*/ 1165174 h 1165174"/>
                  <a:gd name="connsiteX41" fmla="*/ 375850 w 920545"/>
                  <a:gd name="connsiteY41" fmla="*/ 1165174 h 1165174"/>
                  <a:gd name="connsiteX42" fmla="*/ 374925 w 920545"/>
                  <a:gd name="connsiteY42" fmla="*/ 1164249 h 1165174"/>
                  <a:gd name="connsiteX43" fmla="*/ 374925 w 920545"/>
                  <a:gd name="connsiteY43" fmla="*/ 925 h 1165174"/>
                  <a:gd name="connsiteX44" fmla="*/ 375850 w 920545"/>
                  <a:gd name="connsiteY44" fmla="*/ 0 h 1165174"/>
                  <a:gd name="connsiteX45" fmla="*/ 250875 w 920545"/>
                  <a:gd name="connsiteY45" fmla="*/ 0 h 1165174"/>
                  <a:gd name="connsiteX46" fmla="*/ 294744 w 920545"/>
                  <a:gd name="connsiteY46" fmla="*/ 0 h 1165174"/>
                  <a:gd name="connsiteX47" fmla="*/ 295669 w 920545"/>
                  <a:gd name="connsiteY47" fmla="*/ 925 h 1165174"/>
                  <a:gd name="connsiteX48" fmla="*/ 295669 w 920545"/>
                  <a:gd name="connsiteY48" fmla="*/ 1164249 h 1165174"/>
                  <a:gd name="connsiteX49" fmla="*/ 294744 w 920545"/>
                  <a:gd name="connsiteY49" fmla="*/ 1165174 h 1165174"/>
                  <a:gd name="connsiteX50" fmla="*/ 250875 w 920545"/>
                  <a:gd name="connsiteY50" fmla="*/ 1165174 h 1165174"/>
                  <a:gd name="connsiteX51" fmla="*/ 249950 w 920545"/>
                  <a:gd name="connsiteY51" fmla="*/ 1164249 h 1165174"/>
                  <a:gd name="connsiteX52" fmla="*/ 249950 w 920545"/>
                  <a:gd name="connsiteY52" fmla="*/ 925 h 1165174"/>
                  <a:gd name="connsiteX53" fmla="*/ 250875 w 920545"/>
                  <a:gd name="connsiteY53" fmla="*/ 0 h 1165174"/>
                  <a:gd name="connsiteX54" fmla="*/ 125900 w 920545"/>
                  <a:gd name="connsiteY54" fmla="*/ 0 h 1165174"/>
                  <a:gd name="connsiteX55" fmla="*/ 169769 w 920545"/>
                  <a:gd name="connsiteY55" fmla="*/ 0 h 1165174"/>
                  <a:gd name="connsiteX56" fmla="*/ 170694 w 920545"/>
                  <a:gd name="connsiteY56" fmla="*/ 925 h 1165174"/>
                  <a:gd name="connsiteX57" fmla="*/ 170694 w 920545"/>
                  <a:gd name="connsiteY57" fmla="*/ 1164249 h 1165174"/>
                  <a:gd name="connsiteX58" fmla="*/ 169769 w 920545"/>
                  <a:gd name="connsiteY58" fmla="*/ 1165174 h 1165174"/>
                  <a:gd name="connsiteX59" fmla="*/ 125900 w 920545"/>
                  <a:gd name="connsiteY59" fmla="*/ 1165174 h 1165174"/>
                  <a:gd name="connsiteX60" fmla="*/ 124975 w 920545"/>
                  <a:gd name="connsiteY60" fmla="*/ 1164249 h 1165174"/>
                  <a:gd name="connsiteX61" fmla="*/ 124975 w 920545"/>
                  <a:gd name="connsiteY61" fmla="*/ 925 h 1165174"/>
                  <a:gd name="connsiteX62" fmla="*/ 125900 w 920545"/>
                  <a:gd name="connsiteY62" fmla="*/ 0 h 1165174"/>
                  <a:gd name="connsiteX63" fmla="*/ 925 w 920545"/>
                  <a:gd name="connsiteY63" fmla="*/ 0 h 1165174"/>
                  <a:gd name="connsiteX64" fmla="*/ 44794 w 920545"/>
                  <a:gd name="connsiteY64" fmla="*/ 0 h 1165174"/>
                  <a:gd name="connsiteX65" fmla="*/ 45719 w 920545"/>
                  <a:gd name="connsiteY65" fmla="*/ 925 h 1165174"/>
                  <a:gd name="connsiteX66" fmla="*/ 45719 w 920545"/>
                  <a:gd name="connsiteY66" fmla="*/ 1164249 h 1165174"/>
                  <a:gd name="connsiteX67" fmla="*/ 44794 w 920545"/>
                  <a:gd name="connsiteY67" fmla="*/ 1165174 h 1165174"/>
                  <a:gd name="connsiteX68" fmla="*/ 925 w 920545"/>
                  <a:gd name="connsiteY68" fmla="*/ 1165174 h 1165174"/>
                  <a:gd name="connsiteX69" fmla="*/ 0 w 920545"/>
                  <a:gd name="connsiteY69" fmla="*/ 1164249 h 1165174"/>
                  <a:gd name="connsiteX70" fmla="*/ 0 w 920545"/>
                  <a:gd name="connsiteY70" fmla="*/ 925 h 1165174"/>
                  <a:gd name="connsiteX71" fmla="*/ 925 w 920545"/>
                  <a:gd name="connsiteY71" fmla="*/ 0 h 116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920545" h="1165174">
                    <a:moveTo>
                      <a:pt x="875751" y="0"/>
                    </a:moveTo>
                    <a:lnTo>
                      <a:pt x="919620" y="0"/>
                    </a:lnTo>
                    <a:cubicBezTo>
                      <a:pt x="920131" y="0"/>
                      <a:pt x="920545" y="414"/>
                      <a:pt x="920545" y="925"/>
                    </a:cubicBezTo>
                    <a:lnTo>
                      <a:pt x="920545" y="1164249"/>
                    </a:lnTo>
                    <a:cubicBezTo>
                      <a:pt x="920545" y="1164760"/>
                      <a:pt x="920131" y="1165174"/>
                      <a:pt x="919620" y="1165174"/>
                    </a:cubicBezTo>
                    <a:lnTo>
                      <a:pt x="875751" y="1165174"/>
                    </a:lnTo>
                    <a:cubicBezTo>
                      <a:pt x="875240" y="1165174"/>
                      <a:pt x="874826" y="1164760"/>
                      <a:pt x="874826" y="1164249"/>
                    </a:cubicBezTo>
                    <a:lnTo>
                      <a:pt x="874826" y="925"/>
                    </a:lnTo>
                    <a:cubicBezTo>
                      <a:pt x="874826" y="414"/>
                      <a:pt x="875240" y="0"/>
                      <a:pt x="875751" y="0"/>
                    </a:cubicBezTo>
                    <a:close/>
                    <a:moveTo>
                      <a:pt x="750775" y="0"/>
                    </a:moveTo>
                    <a:lnTo>
                      <a:pt x="794644" y="0"/>
                    </a:lnTo>
                    <a:cubicBezTo>
                      <a:pt x="795155" y="0"/>
                      <a:pt x="795569" y="414"/>
                      <a:pt x="795569" y="925"/>
                    </a:cubicBezTo>
                    <a:lnTo>
                      <a:pt x="795569" y="1164249"/>
                    </a:lnTo>
                    <a:cubicBezTo>
                      <a:pt x="795569" y="1164760"/>
                      <a:pt x="795155" y="1165174"/>
                      <a:pt x="794644" y="1165174"/>
                    </a:cubicBezTo>
                    <a:lnTo>
                      <a:pt x="750775" y="1165174"/>
                    </a:lnTo>
                    <a:cubicBezTo>
                      <a:pt x="750264" y="1165174"/>
                      <a:pt x="749850" y="1164760"/>
                      <a:pt x="749850" y="1164249"/>
                    </a:cubicBezTo>
                    <a:lnTo>
                      <a:pt x="749850" y="925"/>
                    </a:lnTo>
                    <a:cubicBezTo>
                      <a:pt x="749850" y="414"/>
                      <a:pt x="750264" y="0"/>
                      <a:pt x="750775" y="0"/>
                    </a:cubicBezTo>
                    <a:close/>
                    <a:moveTo>
                      <a:pt x="625800" y="0"/>
                    </a:moveTo>
                    <a:lnTo>
                      <a:pt x="669669" y="0"/>
                    </a:lnTo>
                    <a:cubicBezTo>
                      <a:pt x="670180" y="0"/>
                      <a:pt x="670594" y="414"/>
                      <a:pt x="670594" y="925"/>
                    </a:cubicBezTo>
                    <a:lnTo>
                      <a:pt x="670594" y="1164249"/>
                    </a:lnTo>
                    <a:cubicBezTo>
                      <a:pt x="670594" y="1164760"/>
                      <a:pt x="670180" y="1165174"/>
                      <a:pt x="669669" y="1165174"/>
                    </a:cubicBezTo>
                    <a:lnTo>
                      <a:pt x="625800" y="1165174"/>
                    </a:lnTo>
                    <a:cubicBezTo>
                      <a:pt x="625289" y="1165174"/>
                      <a:pt x="624875" y="1164760"/>
                      <a:pt x="624875" y="1164249"/>
                    </a:cubicBezTo>
                    <a:lnTo>
                      <a:pt x="624875" y="925"/>
                    </a:lnTo>
                    <a:cubicBezTo>
                      <a:pt x="624875" y="414"/>
                      <a:pt x="625289" y="0"/>
                      <a:pt x="625800" y="0"/>
                    </a:cubicBezTo>
                    <a:close/>
                    <a:moveTo>
                      <a:pt x="500825" y="0"/>
                    </a:moveTo>
                    <a:lnTo>
                      <a:pt x="544694" y="0"/>
                    </a:lnTo>
                    <a:cubicBezTo>
                      <a:pt x="545205" y="0"/>
                      <a:pt x="545619" y="414"/>
                      <a:pt x="545619" y="925"/>
                    </a:cubicBezTo>
                    <a:lnTo>
                      <a:pt x="545619" y="1164249"/>
                    </a:lnTo>
                    <a:cubicBezTo>
                      <a:pt x="545619" y="1164760"/>
                      <a:pt x="545205" y="1165174"/>
                      <a:pt x="544694" y="1165174"/>
                    </a:cubicBezTo>
                    <a:lnTo>
                      <a:pt x="500825" y="1165174"/>
                    </a:lnTo>
                    <a:cubicBezTo>
                      <a:pt x="500314" y="1165174"/>
                      <a:pt x="499900" y="1164760"/>
                      <a:pt x="499900" y="1164249"/>
                    </a:cubicBezTo>
                    <a:lnTo>
                      <a:pt x="499900" y="925"/>
                    </a:lnTo>
                    <a:cubicBezTo>
                      <a:pt x="499900" y="414"/>
                      <a:pt x="500314" y="0"/>
                      <a:pt x="500825" y="0"/>
                    </a:cubicBezTo>
                    <a:close/>
                    <a:moveTo>
                      <a:pt x="375850" y="0"/>
                    </a:moveTo>
                    <a:lnTo>
                      <a:pt x="419719" y="0"/>
                    </a:lnTo>
                    <a:cubicBezTo>
                      <a:pt x="420230" y="0"/>
                      <a:pt x="420644" y="414"/>
                      <a:pt x="420644" y="925"/>
                    </a:cubicBezTo>
                    <a:lnTo>
                      <a:pt x="420644" y="1164249"/>
                    </a:lnTo>
                    <a:cubicBezTo>
                      <a:pt x="420644" y="1164760"/>
                      <a:pt x="420230" y="1165174"/>
                      <a:pt x="419719" y="1165174"/>
                    </a:cubicBezTo>
                    <a:lnTo>
                      <a:pt x="375850" y="1165174"/>
                    </a:lnTo>
                    <a:cubicBezTo>
                      <a:pt x="375339" y="1165174"/>
                      <a:pt x="374925" y="1164760"/>
                      <a:pt x="374925" y="1164249"/>
                    </a:cubicBezTo>
                    <a:lnTo>
                      <a:pt x="374925" y="925"/>
                    </a:lnTo>
                    <a:cubicBezTo>
                      <a:pt x="374925" y="414"/>
                      <a:pt x="375339" y="0"/>
                      <a:pt x="375850" y="0"/>
                    </a:cubicBezTo>
                    <a:close/>
                    <a:moveTo>
                      <a:pt x="250875" y="0"/>
                    </a:moveTo>
                    <a:lnTo>
                      <a:pt x="294744" y="0"/>
                    </a:lnTo>
                    <a:cubicBezTo>
                      <a:pt x="295255" y="0"/>
                      <a:pt x="295669" y="414"/>
                      <a:pt x="295669" y="925"/>
                    </a:cubicBezTo>
                    <a:lnTo>
                      <a:pt x="295669" y="1164249"/>
                    </a:lnTo>
                    <a:cubicBezTo>
                      <a:pt x="295669" y="1164760"/>
                      <a:pt x="295255" y="1165174"/>
                      <a:pt x="294744" y="1165174"/>
                    </a:cubicBezTo>
                    <a:lnTo>
                      <a:pt x="250875" y="1165174"/>
                    </a:lnTo>
                    <a:cubicBezTo>
                      <a:pt x="250364" y="1165174"/>
                      <a:pt x="249950" y="1164760"/>
                      <a:pt x="249950" y="1164249"/>
                    </a:cubicBezTo>
                    <a:lnTo>
                      <a:pt x="249950" y="925"/>
                    </a:lnTo>
                    <a:cubicBezTo>
                      <a:pt x="249950" y="414"/>
                      <a:pt x="250364" y="0"/>
                      <a:pt x="250875" y="0"/>
                    </a:cubicBezTo>
                    <a:close/>
                    <a:moveTo>
                      <a:pt x="125900" y="0"/>
                    </a:moveTo>
                    <a:lnTo>
                      <a:pt x="169769" y="0"/>
                    </a:lnTo>
                    <a:cubicBezTo>
                      <a:pt x="170280" y="0"/>
                      <a:pt x="170694" y="414"/>
                      <a:pt x="170694" y="925"/>
                    </a:cubicBezTo>
                    <a:lnTo>
                      <a:pt x="170694" y="1164249"/>
                    </a:lnTo>
                    <a:cubicBezTo>
                      <a:pt x="170694" y="1164760"/>
                      <a:pt x="170280" y="1165174"/>
                      <a:pt x="169769" y="1165174"/>
                    </a:cubicBezTo>
                    <a:lnTo>
                      <a:pt x="125900" y="1165174"/>
                    </a:lnTo>
                    <a:cubicBezTo>
                      <a:pt x="125389" y="1165174"/>
                      <a:pt x="124975" y="1164760"/>
                      <a:pt x="124975" y="1164249"/>
                    </a:cubicBezTo>
                    <a:lnTo>
                      <a:pt x="124975" y="925"/>
                    </a:lnTo>
                    <a:cubicBezTo>
                      <a:pt x="124975" y="414"/>
                      <a:pt x="125389" y="0"/>
                      <a:pt x="125900" y="0"/>
                    </a:cubicBezTo>
                    <a:close/>
                    <a:moveTo>
                      <a:pt x="925" y="0"/>
                    </a:moveTo>
                    <a:lnTo>
                      <a:pt x="44794" y="0"/>
                    </a:lnTo>
                    <a:cubicBezTo>
                      <a:pt x="45305" y="0"/>
                      <a:pt x="45719" y="414"/>
                      <a:pt x="45719" y="925"/>
                    </a:cubicBezTo>
                    <a:lnTo>
                      <a:pt x="45719" y="1164249"/>
                    </a:lnTo>
                    <a:cubicBezTo>
                      <a:pt x="45719" y="1164760"/>
                      <a:pt x="45305" y="1165174"/>
                      <a:pt x="44794" y="1165174"/>
                    </a:cubicBezTo>
                    <a:lnTo>
                      <a:pt x="925" y="1165174"/>
                    </a:lnTo>
                    <a:cubicBezTo>
                      <a:pt x="414" y="1165174"/>
                      <a:pt x="0" y="1164760"/>
                      <a:pt x="0" y="1164249"/>
                    </a:cubicBezTo>
                    <a:lnTo>
                      <a:pt x="0" y="925"/>
                    </a:lnTo>
                    <a:cubicBezTo>
                      <a:pt x="0" y="414"/>
                      <a:pt x="414" y="0"/>
                      <a:pt x="925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0" name="四角形: 角を丸くする 379">
                <a:extLst>
                  <a:ext uri="{FF2B5EF4-FFF2-40B4-BE49-F238E27FC236}">
                    <a16:creationId xmlns:a16="http://schemas.microsoft.com/office/drawing/2014/main" id="{C9BE8EC5-DEEA-4D7E-89E1-D1884702AFD1}"/>
                  </a:ext>
                </a:extLst>
              </p:cNvPr>
              <p:cNvSpPr/>
              <p:nvPr/>
            </p:nvSpPr>
            <p:spPr bwMode="auto">
              <a:xfrm>
                <a:off x="4210494" y="1644034"/>
                <a:ext cx="735362" cy="142486"/>
              </a:xfrm>
              <a:prstGeom prst="roundRect">
                <a:avLst>
                  <a:gd name="adj" fmla="val 2023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71896134-F85F-41C4-B3D1-F851D6029B0A}"/>
                  </a:ext>
                </a:extLst>
              </p:cNvPr>
              <p:cNvSpPr/>
              <p:nvPr/>
            </p:nvSpPr>
            <p:spPr bwMode="auto">
              <a:xfrm>
                <a:off x="4187915" y="1157324"/>
                <a:ext cx="780521" cy="1204452"/>
              </a:xfrm>
              <a:custGeom>
                <a:avLst/>
                <a:gdLst>
                  <a:gd name="connsiteX0" fmla="*/ 53449 w 780521"/>
                  <a:gd name="connsiteY0" fmla="*/ 40445 h 1204452"/>
                  <a:gd name="connsiteX1" fmla="*/ 39247 w 780521"/>
                  <a:gd name="connsiteY1" fmla="*/ 54647 h 1204452"/>
                  <a:gd name="connsiteX2" fmla="*/ 39247 w 780521"/>
                  <a:gd name="connsiteY2" fmla="*/ 1149805 h 1204452"/>
                  <a:gd name="connsiteX3" fmla="*/ 53449 w 780521"/>
                  <a:gd name="connsiteY3" fmla="*/ 1164007 h 1204452"/>
                  <a:gd name="connsiteX4" fmla="*/ 727071 w 780521"/>
                  <a:gd name="connsiteY4" fmla="*/ 1164007 h 1204452"/>
                  <a:gd name="connsiteX5" fmla="*/ 741273 w 780521"/>
                  <a:gd name="connsiteY5" fmla="*/ 1149805 h 1204452"/>
                  <a:gd name="connsiteX6" fmla="*/ 741273 w 780521"/>
                  <a:gd name="connsiteY6" fmla="*/ 54647 h 1204452"/>
                  <a:gd name="connsiteX7" fmla="*/ 727071 w 780521"/>
                  <a:gd name="connsiteY7" fmla="*/ 40445 h 1204452"/>
                  <a:gd name="connsiteX8" fmla="*/ 32462 w 780521"/>
                  <a:gd name="connsiteY8" fmla="*/ 0 h 1204452"/>
                  <a:gd name="connsiteX9" fmla="*/ 748059 w 780521"/>
                  <a:gd name="connsiteY9" fmla="*/ 0 h 1204452"/>
                  <a:gd name="connsiteX10" fmla="*/ 780521 w 780521"/>
                  <a:gd name="connsiteY10" fmla="*/ 32462 h 1204452"/>
                  <a:gd name="connsiteX11" fmla="*/ 780521 w 780521"/>
                  <a:gd name="connsiteY11" fmla="*/ 1171990 h 1204452"/>
                  <a:gd name="connsiteX12" fmla="*/ 748059 w 780521"/>
                  <a:gd name="connsiteY12" fmla="*/ 1204452 h 1204452"/>
                  <a:gd name="connsiteX13" fmla="*/ 32462 w 780521"/>
                  <a:gd name="connsiteY13" fmla="*/ 1204452 h 1204452"/>
                  <a:gd name="connsiteX14" fmla="*/ 0 w 780521"/>
                  <a:gd name="connsiteY14" fmla="*/ 1171990 h 1204452"/>
                  <a:gd name="connsiteX15" fmla="*/ 0 w 780521"/>
                  <a:gd name="connsiteY15" fmla="*/ 32462 h 1204452"/>
                  <a:gd name="connsiteX16" fmla="*/ 32462 w 780521"/>
                  <a:gd name="connsiteY16" fmla="*/ 0 h 120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0521" h="1204452">
                    <a:moveTo>
                      <a:pt x="53449" y="40445"/>
                    </a:moveTo>
                    <a:cubicBezTo>
                      <a:pt x="45605" y="40445"/>
                      <a:pt x="39247" y="46803"/>
                      <a:pt x="39247" y="54647"/>
                    </a:cubicBezTo>
                    <a:lnTo>
                      <a:pt x="39247" y="1149805"/>
                    </a:lnTo>
                    <a:cubicBezTo>
                      <a:pt x="39247" y="1157649"/>
                      <a:pt x="45605" y="1164007"/>
                      <a:pt x="53449" y="1164007"/>
                    </a:cubicBezTo>
                    <a:lnTo>
                      <a:pt x="727071" y="1164007"/>
                    </a:lnTo>
                    <a:cubicBezTo>
                      <a:pt x="734915" y="1164007"/>
                      <a:pt x="741273" y="1157649"/>
                      <a:pt x="741273" y="1149805"/>
                    </a:cubicBezTo>
                    <a:lnTo>
                      <a:pt x="741273" y="54647"/>
                    </a:lnTo>
                    <a:cubicBezTo>
                      <a:pt x="741273" y="46803"/>
                      <a:pt x="734915" y="40445"/>
                      <a:pt x="727071" y="40445"/>
                    </a:cubicBezTo>
                    <a:close/>
                    <a:moveTo>
                      <a:pt x="32462" y="0"/>
                    </a:moveTo>
                    <a:lnTo>
                      <a:pt x="748059" y="0"/>
                    </a:lnTo>
                    <a:cubicBezTo>
                      <a:pt x="765987" y="0"/>
                      <a:pt x="780521" y="14534"/>
                      <a:pt x="780521" y="32462"/>
                    </a:cubicBezTo>
                    <a:lnTo>
                      <a:pt x="780521" y="1171990"/>
                    </a:lnTo>
                    <a:cubicBezTo>
                      <a:pt x="780521" y="1189918"/>
                      <a:pt x="765987" y="1204452"/>
                      <a:pt x="748059" y="1204452"/>
                    </a:cubicBezTo>
                    <a:lnTo>
                      <a:pt x="32462" y="1204452"/>
                    </a:lnTo>
                    <a:cubicBezTo>
                      <a:pt x="14534" y="1204452"/>
                      <a:pt x="0" y="1189918"/>
                      <a:pt x="0" y="1171990"/>
                    </a:cubicBezTo>
                    <a:lnTo>
                      <a:pt x="0" y="32462"/>
                    </a:lnTo>
                    <a:cubicBezTo>
                      <a:pt x="0" y="14534"/>
                      <a:pt x="14534" y="0"/>
                      <a:pt x="32462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23E6EB13-E7D4-48DF-9B0A-7A8C7840E4F5}"/>
                </a:ext>
              </a:extLst>
            </p:cNvPr>
            <p:cNvGrpSpPr/>
            <p:nvPr/>
          </p:nvGrpSpPr>
          <p:grpSpPr>
            <a:xfrm>
              <a:off x="4972855" y="1231595"/>
              <a:ext cx="621669" cy="959321"/>
              <a:chOff x="4187915" y="1157324"/>
              <a:chExt cx="780521" cy="1204452"/>
            </a:xfrm>
            <a:grpFill/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5CB4E03A-83E0-4C19-9070-F26B1F9EEBBE}"/>
                  </a:ext>
                </a:extLst>
              </p:cNvPr>
              <p:cNvSpPr/>
              <p:nvPr/>
            </p:nvSpPr>
            <p:spPr bwMode="auto">
              <a:xfrm>
                <a:off x="4281175" y="1183706"/>
                <a:ext cx="593999" cy="1165174"/>
              </a:xfrm>
              <a:custGeom>
                <a:avLst/>
                <a:gdLst>
                  <a:gd name="connsiteX0" fmla="*/ 875751 w 920545"/>
                  <a:gd name="connsiteY0" fmla="*/ 0 h 1165174"/>
                  <a:gd name="connsiteX1" fmla="*/ 919620 w 920545"/>
                  <a:gd name="connsiteY1" fmla="*/ 0 h 1165174"/>
                  <a:gd name="connsiteX2" fmla="*/ 920545 w 920545"/>
                  <a:gd name="connsiteY2" fmla="*/ 925 h 1165174"/>
                  <a:gd name="connsiteX3" fmla="*/ 920545 w 920545"/>
                  <a:gd name="connsiteY3" fmla="*/ 1164249 h 1165174"/>
                  <a:gd name="connsiteX4" fmla="*/ 919620 w 920545"/>
                  <a:gd name="connsiteY4" fmla="*/ 1165174 h 1165174"/>
                  <a:gd name="connsiteX5" fmla="*/ 875751 w 920545"/>
                  <a:gd name="connsiteY5" fmla="*/ 1165174 h 1165174"/>
                  <a:gd name="connsiteX6" fmla="*/ 874826 w 920545"/>
                  <a:gd name="connsiteY6" fmla="*/ 1164249 h 1165174"/>
                  <a:gd name="connsiteX7" fmla="*/ 874826 w 920545"/>
                  <a:gd name="connsiteY7" fmla="*/ 925 h 1165174"/>
                  <a:gd name="connsiteX8" fmla="*/ 875751 w 920545"/>
                  <a:gd name="connsiteY8" fmla="*/ 0 h 1165174"/>
                  <a:gd name="connsiteX9" fmla="*/ 750775 w 920545"/>
                  <a:gd name="connsiteY9" fmla="*/ 0 h 1165174"/>
                  <a:gd name="connsiteX10" fmla="*/ 794644 w 920545"/>
                  <a:gd name="connsiteY10" fmla="*/ 0 h 1165174"/>
                  <a:gd name="connsiteX11" fmla="*/ 795569 w 920545"/>
                  <a:gd name="connsiteY11" fmla="*/ 925 h 1165174"/>
                  <a:gd name="connsiteX12" fmla="*/ 795569 w 920545"/>
                  <a:gd name="connsiteY12" fmla="*/ 1164249 h 1165174"/>
                  <a:gd name="connsiteX13" fmla="*/ 794644 w 920545"/>
                  <a:gd name="connsiteY13" fmla="*/ 1165174 h 1165174"/>
                  <a:gd name="connsiteX14" fmla="*/ 750775 w 920545"/>
                  <a:gd name="connsiteY14" fmla="*/ 1165174 h 1165174"/>
                  <a:gd name="connsiteX15" fmla="*/ 749850 w 920545"/>
                  <a:gd name="connsiteY15" fmla="*/ 1164249 h 1165174"/>
                  <a:gd name="connsiteX16" fmla="*/ 749850 w 920545"/>
                  <a:gd name="connsiteY16" fmla="*/ 925 h 1165174"/>
                  <a:gd name="connsiteX17" fmla="*/ 750775 w 920545"/>
                  <a:gd name="connsiteY17" fmla="*/ 0 h 1165174"/>
                  <a:gd name="connsiteX18" fmla="*/ 625800 w 920545"/>
                  <a:gd name="connsiteY18" fmla="*/ 0 h 1165174"/>
                  <a:gd name="connsiteX19" fmla="*/ 669669 w 920545"/>
                  <a:gd name="connsiteY19" fmla="*/ 0 h 1165174"/>
                  <a:gd name="connsiteX20" fmla="*/ 670594 w 920545"/>
                  <a:gd name="connsiteY20" fmla="*/ 925 h 1165174"/>
                  <a:gd name="connsiteX21" fmla="*/ 670594 w 920545"/>
                  <a:gd name="connsiteY21" fmla="*/ 1164249 h 1165174"/>
                  <a:gd name="connsiteX22" fmla="*/ 669669 w 920545"/>
                  <a:gd name="connsiteY22" fmla="*/ 1165174 h 1165174"/>
                  <a:gd name="connsiteX23" fmla="*/ 625800 w 920545"/>
                  <a:gd name="connsiteY23" fmla="*/ 1165174 h 1165174"/>
                  <a:gd name="connsiteX24" fmla="*/ 624875 w 920545"/>
                  <a:gd name="connsiteY24" fmla="*/ 1164249 h 1165174"/>
                  <a:gd name="connsiteX25" fmla="*/ 624875 w 920545"/>
                  <a:gd name="connsiteY25" fmla="*/ 925 h 1165174"/>
                  <a:gd name="connsiteX26" fmla="*/ 625800 w 920545"/>
                  <a:gd name="connsiteY26" fmla="*/ 0 h 1165174"/>
                  <a:gd name="connsiteX27" fmla="*/ 500825 w 920545"/>
                  <a:gd name="connsiteY27" fmla="*/ 0 h 1165174"/>
                  <a:gd name="connsiteX28" fmla="*/ 544694 w 920545"/>
                  <a:gd name="connsiteY28" fmla="*/ 0 h 1165174"/>
                  <a:gd name="connsiteX29" fmla="*/ 545619 w 920545"/>
                  <a:gd name="connsiteY29" fmla="*/ 925 h 1165174"/>
                  <a:gd name="connsiteX30" fmla="*/ 545619 w 920545"/>
                  <a:gd name="connsiteY30" fmla="*/ 1164249 h 1165174"/>
                  <a:gd name="connsiteX31" fmla="*/ 544694 w 920545"/>
                  <a:gd name="connsiteY31" fmla="*/ 1165174 h 1165174"/>
                  <a:gd name="connsiteX32" fmla="*/ 500825 w 920545"/>
                  <a:gd name="connsiteY32" fmla="*/ 1165174 h 1165174"/>
                  <a:gd name="connsiteX33" fmla="*/ 499900 w 920545"/>
                  <a:gd name="connsiteY33" fmla="*/ 1164249 h 1165174"/>
                  <a:gd name="connsiteX34" fmla="*/ 499900 w 920545"/>
                  <a:gd name="connsiteY34" fmla="*/ 925 h 1165174"/>
                  <a:gd name="connsiteX35" fmla="*/ 500825 w 920545"/>
                  <a:gd name="connsiteY35" fmla="*/ 0 h 1165174"/>
                  <a:gd name="connsiteX36" fmla="*/ 375850 w 920545"/>
                  <a:gd name="connsiteY36" fmla="*/ 0 h 1165174"/>
                  <a:gd name="connsiteX37" fmla="*/ 419719 w 920545"/>
                  <a:gd name="connsiteY37" fmla="*/ 0 h 1165174"/>
                  <a:gd name="connsiteX38" fmla="*/ 420644 w 920545"/>
                  <a:gd name="connsiteY38" fmla="*/ 925 h 1165174"/>
                  <a:gd name="connsiteX39" fmla="*/ 420644 w 920545"/>
                  <a:gd name="connsiteY39" fmla="*/ 1164249 h 1165174"/>
                  <a:gd name="connsiteX40" fmla="*/ 419719 w 920545"/>
                  <a:gd name="connsiteY40" fmla="*/ 1165174 h 1165174"/>
                  <a:gd name="connsiteX41" fmla="*/ 375850 w 920545"/>
                  <a:gd name="connsiteY41" fmla="*/ 1165174 h 1165174"/>
                  <a:gd name="connsiteX42" fmla="*/ 374925 w 920545"/>
                  <a:gd name="connsiteY42" fmla="*/ 1164249 h 1165174"/>
                  <a:gd name="connsiteX43" fmla="*/ 374925 w 920545"/>
                  <a:gd name="connsiteY43" fmla="*/ 925 h 1165174"/>
                  <a:gd name="connsiteX44" fmla="*/ 375850 w 920545"/>
                  <a:gd name="connsiteY44" fmla="*/ 0 h 1165174"/>
                  <a:gd name="connsiteX45" fmla="*/ 250875 w 920545"/>
                  <a:gd name="connsiteY45" fmla="*/ 0 h 1165174"/>
                  <a:gd name="connsiteX46" fmla="*/ 294744 w 920545"/>
                  <a:gd name="connsiteY46" fmla="*/ 0 h 1165174"/>
                  <a:gd name="connsiteX47" fmla="*/ 295669 w 920545"/>
                  <a:gd name="connsiteY47" fmla="*/ 925 h 1165174"/>
                  <a:gd name="connsiteX48" fmla="*/ 295669 w 920545"/>
                  <a:gd name="connsiteY48" fmla="*/ 1164249 h 1165174"/>
                  <a:gd name="connsiteX49" fmla="*/ 294744 w 920545"/>
                  <a:gd name="connsiteY49" fmla="*/ 1165174 h 1165174"/>
                  <a:gd name="connsiteX50" fmla="*/ 250875 w 920545"/>
                  <a:gd name="connsiteY50" fmla="*/ 1165174 h 1165174"/>
                  <a:gd name="connsiteX51" fmla="*/ 249950 w 920545"/>
                  <a:gd name="connsiteY51" fmla="*/ 1164249 h 1165174"/>
                  <a:gd name="connsiteX52" fmla="*/ 249950 w 920545"/>
                  <a:gd name="connsiteY52" fmla="*/ 925 h 1165174"/>
                  <a:gd name="connsiteX53" fmla="*/ 250875 w 920545"/>
                  <a:gd name="connsiteY53" fmla="*/ 0 h 1165174"/>
                  <a:gd name="connsiteX54" fmla="*/ 125900 w 920545"/>
                  <a:gd name="connsiteY54" fmla="*/ 0 h 1165174"/>
                  <a:gd name="connsiteX55" fmla="*/ 169769 w 920545"/>
                  <a:gd name="connsiteY55" fmla="*/ 0 h 1165174"/>
                  <a:gd name="connsiteX56" fmla="*/ 170694 w 920545"/>
                  <a:gd name="connsiteY56" fmla="*/ 925 h 1165174"/>
                  <a:gd name="connsiteX57" fmla="*/ 170694 w 920545"/>
                  <a:gd name="connsiteY57" fmla="*/ 1164249 h 1165174"/>
                  <a:gd name="connsiteX58" fmla="*/ 169769 w 920545"/>
                  <a:gd name="connsiteY58" fmla="*/ 1165174 h 1165174"/>
                  <a:gd name="connsiteX59" fmla="*/ 125900 w 920545"/>
                  <a:gd name="connsiteY59" fmla="*/ 1165174 h 1165174"/>
                  <a:gd name="connsiteX60" fmla="*/ 124975 w 920545"/>
                  <a:gd name="connsiteY60" fmla="*/ 1164249 h 1165174"/>
                  <a:gd name="connsiteX61" fmla="*/ 124975 w 920545"/>
                  <a:gd name="connsiteY61" fmla="*/ 925 h 1165174"/>
                  <a:gd name="connsiteX62" fmla="*/ 125900 w 920545"/>
                  <a:gd name="connsiteY62" fmla="*/ 0 h 1165174"/>
                  <a:gd name="connsiteX63" fmla="*/ 925 w 920545"/>
                  <a:gd name="connsiteY63" fmla="*/ 0 h 1165174"/>
                  <a:gd name="connsiteX64" fmla="*/ 44794 w 920545"/>
                  <a:gd name="connsiteY64" fmla="*/ 0 h 1165174"/>
                  <a:gd name="connsiteX65" fmla="*/ 45719 w 920545"/>
                  <a:gd name="connsiteY65" fmla="*/ 925 h 1165174"/>
                  <a:gd name="connsiteX66" fmla="*/ 45719 w 920545"/>
                  <a:gd name="connsiteY66" fmla="*/ 1164249 h 1165174"/>
                  <a:gd name="connsiteX67" fmla="*/ 44794 w 920545"/>
                  <a:gd name="connsiteY67" fmla="*/ 1165174 h 1165174"/>
                  <a:gd name="connsiteX68" fmla="*/ 925 w 920545"/>
                  <a:gd name="connsiteY68" fmla="*/ 1165174 h 1165174"/>
                  <a:gd name="connsiteX69" fmla="*/ 0 w 920545"/>
                  <a:gd name="connsiteY69" fmla="*/ 1164249 h 1165174"/>
                  <a:gd name="connsiteX70" fmla="*/ 0 w 920545"/>
                  <a:gd name="connsiteY70" fmla="*/ 925 h 1165174"/>
                  <a:gd name="connsiteX71" fmla="*/ 925 w 920545"/>
                  <a:gd name="connsiteY71" fmla="*/ 0 h 116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920545" h="1165174">
                    <a:moveTo>
                      <a:pt x="875751" y="0"/>
                    </a:moveTo>
                    <a:lnTo>
                      <a:pt x="919620" y="0"/>
                    </a:lnTo>
                    <a:cubicBezTo>
                      <a:pt x="920131" y="0"/>
                      <a:pt x="920545" y="414"/>
                      <a:pt x="920545" y="925"/>
                    </a:cubicBezTo>
                    <a:lnTo>
                      <a:pt x="920545" y="1164249"/>
                    </a:lnTo>
                    <a:cubicBezTo>
                      <a:pt x="920545" y="1164760"/>
                      <a:pt x="920131" y="1165174"/>
                      <a:pt x="919620" y="1165174"/>
                    </a:cubicBezTo>
                    <a:lnTo>
                      <a:pt x="875751" y="1165174"/>
                    </a:lnTo>
                    <a:cubicBezTo>
                      <a:pt x="875240" y="1165174"/>
                      <a:pt x="874826" y="1164760"/>
                      <a:pt x="874826" y="1164249"/>
                    </a:cubicBezTo>
                    <a:lnTo>
                      <a:pt x="874826" y="925"/>
                    </a:lnTo>
                    <a:cubicBezTo>
                      <a:pt x="874826" y="414"/>
                      <a:pt x="875240" y="0"/>
                      <a:pt x="875751" y="0"/>
                    </a:cubicBezTo>
                    <a:close/>
                    <a:moveTo>
                      <a:pt x="750775" y="0"/>
                    </a:moveTo>
                    <a:lnTo>
                      <a:pt x="794644" y="0"/>
                    </a:lnTo>
                    <a:cubicBezTo>
                      <a:pt x="795155" y="0"/>
                      <a:pt x="795569" y="414"/>
                      <a:pt x="795569" y="925"/>
                    </a:cubicBezTo>
                    <a:lnTo>
                      <a:pt x="795569" y="1164249"/>
                    </a:lnTo>
                    <a:cubicBezTo>
                      <a:pt x="795569" y="1164760"/>
                      <a:pt x="795155" y="1165174"/>
                      <a:pt x="794644" y="1165174"/>
                    </a:cubicBezTo>
                    <a:lnTo>
                      <a:pt x="750775" y="1165174"/>
                    </a:lnTo>
                    <a:cubicBezTo>
                      <a:pt x="750264" y="1165174"/>
                      <a:pt x="749850" y="1164760"/>
                      <a:pt x="749850" y="1164249"/>
                    </a:cubicBezTo>
                    <a:lnTo>
                      <a:pt x="749850" y="925"/>
                    </a:lnTo>
                    <a:cubicBezTo>
                      <a:pt x="749850" y="414"/>
                      <a:pt x="750264" y="0"/>
                      <a:pt x="750775" y="0"/>
                    </a:cubicBezTo>
                    <a:close/>
                    <a:moveTo>
                      <a:pt x="625800" y="0"/>
                    </a:moveTo>
                    <a:lnTo>
                      <a:pt x="669669" y="0"/>
                    </a:lnTo>
                    <a:cubicBezTo>
                      <a:pt x="670180" y="0"/>
                      <a:pt x="670594" y="414"/>
                      <a:pt x="670594" y="925"/>
                    </a:cubicBezTo>
                    <a:lnTo>
                      <a:pt x="670594" y="1164249"/>
                    </a:lnTo>
                    <a:cubicBezTo>
                      <a:pt x="670594" y="1164760"/>
                      <a:pt x="670180" y="1165174"/>
                      <a:pt x="669669" y="1165174"/>
                    </a:cubicBezTo>
                    <a:lnTo>
                      <a:pt x="625800" y="1165174"/>
                    </a:lnTo>
                    <a:cubicBezTo>
                      <a:pt x="625289" y="1165174"/>
                      <a:pt x="624875" y="1164760"/>
                      <a:pt x="624875" y="1164249"/>
                    </a:cubicBezTo>
                    <a:lnTo>
                      <a:pt x="624875" y="925"/>
                    </a:lnTo>
                    <a:cubicBezTo>
                      <a:pt x="624875" y="414"/>
                      <a:pt x="625289" y="0"/>
                      <a:pt x="625800" y="0"/>
                    </a:cubicBezTo>
                    <a:close/>
                    <a:moveTo>
                      <a:pt x="500825" y="0"/>
                    </a:moveTo>
                    <a:lnTo>
                      <a:pt x="544694" y="0"/>
                    </a:lnTo>
                    <a:cubicBezTo>
                      <a:pt x="545205" y="0"/>
                      <a:pt x="545619" y="414"/>
                      <a:pt x="545619" y="925"/>
                    </a:cubicBezTo>
                    <a:lnTo>
                      <a:pt x="545619" y="1164249"/>
                    </a:lnTo>
                    <a:cubicBezTo>
                      <a:pt x="545619" y="1164760"/>
                      <a:pt x="545205" y="1165174"/>
                      <a:pt x="544694" y="1165174"/>
                    </a:cubicBezTo>
                    <a:lnTo>
                      <a:pt x="500825" y="1165174"/>
                    </a:lnTo>
                    <a:cubicBezTo>
                      <a:pt x="500314" y="1165174"/>
                      <a:pt x="499900" y="1164760"/>
                      <a:pt x="499900" y="1164249"/>
                    </a:cubicBezTo>
                    <a:lnTo>
                      <a:pt x="499900" y="925"/>
                    </a:lnTo>
                    <a:cubicBezTo>
                      <a:pt x="499900" y="414"/>
                      <a:pt x="500314" y="0"/>
                      <a:pt x="500825" y="0"/>
                    </a:cubicBezTo>
                    <a:close/>
                    <a:moveTo>
                      <a:pt x="375850" y="0"/>
                    </a:moveTo>
                    <a:lnTo>
                      <a:pt x="419719" y="0"/>
                    </a:lnTo>
                    <a:cubicBezTo>
                      <a:pt x="420230" y="0"/>
                      <a:pt x="420644" y="414"/>
                      <a:pt x="420644" y="925"/>
                    </a:cubicBezTo>
                    <a:lnTo>
                      <a:pt x="420644" y="1164249"/>
                    </a:lnTo>
                    <a:cubicBezTo>
                      <a:pt x="420644" y="1164760"/>
                      <a:pt x="420230" y="1165174"/>
                      <a:pt x="419719" y="1165174"/>
                    </a:cubicBezTo>
                    <a:lnTo>
                      <a:pt x="375850" y="1165174"/>
                    </a:lnTo>
                    <a:cubicBezTo>
                      <a:pt x="375339" y="1165174"/>
                      <a:pt x="374925" y="1164760"/>
                      <a:pt x="374925" y="1164249"/>
                    </a:cubicBezTo>
                    <a:lnTo>
                      <a:pt x="374925" y="925"/>
                    </a:lnTo>
                    <a:cubicBezTo>
                      <a:pt x="374925" y="414"/>
                      <a:pt x="375339" y="0"/>
                      <a:pt x="375850" y="0"/>
                    </a:cubicBezTo>
                    <a:close/>
                    <a:moveTo>
                      <a:pt x="250875" y="0"/>
                    </a:moveTo>
                    <a:lnTo>
                      <a:pt x="294744" y="0"/>
                    </a:lnTo>
                    <a:cubicBezTo>
                      <a:pt x="295255" y="0"/>
                      <a:pt x="295669" y="414"/>
                      <a:pt x="295669" y="925"/>
                    </a:cubicBezTo>
                    <a:lnTo>
                      <a:pt x="295669" y="1164249"/>
                    </a:lnTo>
                    <a:cubicBezTo>
                      <a:pt x="295669" y="1164760"/>
                      <a:pt x="295255" y="1165174"/>
                      <a:pt x="294744" y="1165174"/>
                    </a:cubicBezTo>
                    <a:lnTo>
                      <a:pt x="250875" y="1165174"/>
                    </a:lnTo>
                    <a:cubicBezTo>
                      <a:pt x="250364" y="1165174"/>
                      <a:pt x="249950" y="1164760"/>
                      <a:pt x="249950" y="1164249"/>
                    </a:cubicBezTo>
                    <a:lnTo>
                      <a:pt x="249950" y="925"/>
                    </a:lnTo>
                    <a:cubicBezTo>
                      <a:pt x="249950" y="414"/>
                      <a:pt x="250364" y="0"/>
                      <a:pt x="250875" y="0"/>
                    </a:cubicBezTo>
                    <a:close/>
                    <a:moveTo>
                      <a:pt x="125900" y="0"/>
                    </a:moveTo>
                    <a:lnTo>
                      <a:pt x="169769" y="0"/>
                    </a:lnTo>
                    <a:cubicBezTo>
                      <a:pt x="170280" y="0"/>
                      <a:pt x="170694" y="414"/>
                      <a:pt x="170694" y="925"/>
                    </a:cubicBezTo>
                    <a:lnTo>
                      <a:pt x="170694" y="1164249"/>
                    </a:lnTo>
                    <a:cubicBezTo>
                      <a:pt x="170694" y="1164760"/>
                      <a:pt x="170280" y="1165174"/>
                      <a:pt x="169769" y="1165174"/>
                    </a:cubicBezTo>
                    <a:lnTo>
                      <a:pt x="125900" y="1165174"/>
                    </a:lnTo>
                    <a:cubicBezTo>
                      <a:pt x="125389" y="1165174"/>
                      <a:pt x="124975" y="1164760"/>
                      <a:pt x="124975" y="1164249"/>
                    </a:cubicBezTo>
                    <a:lnTo>
                      <a:pt x="124975" y="925"/>
                    </a:lnTo>
                    <a:cubicBezTo>
                      <a:pt x="124975" y="414"/>
                      <a:pt x="125389" y="0"/>
                      <a:pt x="125900" y="0"/>
                    </a:cubicBezTo>
                    <a:close/>
                    <a:moveTo>
                      <a:pt x="925" y="0"/>
                    </a:moveTo>
                    <a:lnTo>
                      <a:pt x="44794" y="0"/>
                    </a:lnTo>
                    <a:cubicBezTo>
                      <a:pt x="45305" y="0"/>
                      <a:pt x="45719" y="414"/>
                      <a:pt x="45719" y="925"/>
                    </a:cubicBezTo>
                    <a:lnTo>
                      <a:pt x="45719" y="1164249"/>
                    </a:lnTo>
                    <a:cubicBezTo>
                      <a:pt x="45719" y="1164760"/>
                      <a:pt x="45305" y="1165174"/>
                      <a:pt x="44794" y="1165174"/>
                    </a:cubicBezTo>
                    <a:lnTo>
                      <a:pt x="925" y="1165174"/>
                    </a:lnTo>
                    <a:cubicBezTo>
                      <a:pt x="414" y="1165174"/>
                      <a:pt x="0" y="1164760"/>
                      <a:pt x="0" y="1164249"/>
                    </a:cubicBezTo>
                    <a:lnTo>
                      <a:pt x="0" y="925"/>
                    </a:lnTo>
                    <a:cubicBezTo>
                      <a:pt x="0" y="414"/>
                      <a:pt x="414" y="0"/>
                      <a:pt x="925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7" name="四角形: 角を丸くする 376">
                <a:extLst>
                  <a:ext uri="{FF2B5EF4-FFF2-40B4-BE49-F238E27FC236}">
                    <a16:creationId xmlns:a16="http://schemas.microsoft.com/office/drawing/2014/main" id="{2BB7AFD5-7CE6-4CDF-AE65-C6CA9C23D759}"/>
                  </a:ext>
                </a:extLst>
              </p:cNvPr>
              <p:cNvSpPr/>
              <p:nvPr/>
            </p:nvSpPr>
            <p:spPr bwMode="auto">
              <a:xfrm>
                <a:off x="4210494" y="1644034"/>
                <a:ext cx="735362" cy="142486"/>
              </a:xfrm>
              <a:prstGeom prst="roundRect">
                <a:avLst>
                  <a:gd name="adj" fmla="val 2023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D518644A-04FD-4EF2-B21C-9BEAEE1AE592}"/>
                  </a:ext>
                </a:extLst>
              </p:cNvPr>
              <p:cNvSpPr/>
              <p:nvPr/>
            </p:nvSpPr>
            <p:spPr bwMode="auto">
              <a:xfrm>
                <a:off x="4187915" y="1157324"/>
                <a:ext cx="780521" cy="1204452"/>
              </a:xfrm>
              <a:custGeom>
                <a:avLst/>
                <a:gdLst>
                  <a:gd name="connsiteX0" fmla="*/ 53449 w 780521"/>
                  <a:gd name="connsiteY0" fmla="*/ 40445 h 1204452"/>
                  <a:gd name="connsiteX1" fmla="*/ 39247 w 780521"/>
                  <a:gd name="connsiteY1" fmla="*/ 54647 h 1204452"/>
                  <a:gd name="connsiteX2" fmla="*/ 39247 w 780521"/>
                  <a:gd name="connsiteY2" fmla="*/ 1149805 h 1204452"/>
                  <a:gd name="connsiteX3" fmla="*/ 53449 w 780521"/>
                  <a:gd name="connsiteY3" fmla="*/ 1164007 h 1204452"/>
                  <a:gd name="connsiteX4" fmla="*/ 727071 w 780521"/>
                  <a:gd name="connsiteY4" fmla="*/ 1164007 h 1204452"/>
                  <a:gd name="connsiteX5" fmla="*/ 741273 w 780521"/>
                  <a:gd name="connsiteY5" fmla="*/ 1149805 h 1204452"/>
                  <a:gd name="connsiteX6" fmla="*/ 741273 w 780521"/>
                  <a:gd name="connsiteY6" fmla="*/ 54647 h 1204452"/>
                  <a:gd name="connsiteX7" fmla="*/ 727071 w 780521"/>
                  <a:gd name="connsiteY7" fmla="*/ 40445 h 1204452"/>
                  <a:gd name="connsiteX8" fmla="*/ 32462 w 780521"/>
                  <a:gd name="connsiteY8" fmla="*/ 0 h 1204452"/>
                  <a:gd name="connsiteX9" fmla="*/ 748059 w 780521"/>
                  <a:gd name="connsiteY9" fmla="*/ 0 h 1204452"/>
                  <a:gd name="connsiteX10" fmla="*/ 780521 w 780521"/>
                  <a:gd name="connsiteY10" fmla="*/ 32462 h 1204452"/>
                  <a:gd name="connsiteX11" fmla="*/ 780521 w 780521"/>
                  <a:gd name="connsiteY11" fmla="*/ 1171990 h 1204452"/>
                  <a:gd name="connsiteX12" fmla="*/ 748059 w 780521"/>
                  <a:gd name="connsiteY12" fmla="*/ 1204452 h 1204452"/>
                  <a:gd name="connsiteX13" fmla="*/ 32462 w 780521"/>
                  <a:gd name="connsiteY13" fmla="*/ 1204452 h 1204452"/>
                  <a:gd name="connsiteX14" fmla="*/ 0 w 780521"/>
                  <a:gd name="connsiteY14" fmla="*/ 1171990 h 1204452"/>
                  <a:gd name="connsiteX15" fmla="*/ 0 w 780521"/>
                  <a:gd name="connsiteY15" fmla="*/ 32462 h 1204452"/>
                  <a:gd name="connsiteX16" fmla="*/ 32462 w 780521"/>
                  <a:gd name="connsiteY16" fmla="*/ 0 h 120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0521" h="1204452">
                    <a:moveTo>
                      <a:pt x="53449" y="40445"/>
                    </a:moveTo>
                    <a:cubicBezTo>
                      <a:pt x="45605" y="40445"/>
                      <a:pt x="39247" y="46803"/>
                      <a:pt x="39247" y="54647"/>
                    </a:cubicBezTo>
                    <a:lnTo>
                      <a:pt x="39247" y="1149805"/>
                    </a:lnTo>
                    <a:cubicBezTo>
                      <a:pt x="39247" y="1157649"/>
                      <a:pt x="45605" y="1164007"/>
                      <a:pt x="53449" y="1164007"/>
                    </a:cubicBezTo>
                    <a:lnTo>
                      <a:pt x="727071" y="1164007"/>
                    </a:lnTo>
                    <a:cubicBezTo>
                      <a:pt x="734915" y="1164007"/>
                      <a:pt x="741273" y="1157649"/>
                      <a:pt x="741273" y="1149805"/>
                    </a:cubicBezTo>
                    <a:lnTo>
                      <a:pt x="741273" y="54647"/>
                    </a:lnTo>
                    <a:cubicBezTo>
                      <a:pt x="741273" y="46803"/>
                      <a:pt x="734915" y="40445"/>
                      <a:pt x="727071" y="40445"/>
                    </a:cubicBezTo>
                    <a:close/>
                    <a:moveTo>
                      <a:pt x="32462" y="0"/>
                    </a:moveTo>
                    <a:lnTo>
                      <a:pt x="748059" y="0"/>
                    </a:lnTo>
                    <a:cubicBezTo>
                      <a:pt x="765987" y="0"/>
                      <a:pt x="780521" y="14534"/>
                      <a:pt x="780521" y="32462"/>
                    </a:cubicBezTo>
                    <a:lnTo>
                      <a:pt x="780521" y="1171990"/>
                    </a:lnTo>
                    <a:cubicBezTo>
                      <a:pt x="780521" y="1189918"/>
                      <a:pt x="765987" y="1204452"/>
                      <a:pt x="748059" y="1204452"/>
                    </a:cubicBezTo>
                    <a:lnTo>
                      <a:pt x="32462" y="1204452"/>
                    </a:lnTo>
                    <a:cubicBezTo>
                      <a:pt x="14534" y="1204452"/>
                      <a:pt x="0" y="1189918"/>
                      <a:pt x="0" y="1171990"/>
                    </a:cubicBezTo>
                    <a:lnTo>
                      <a:pt x="0" y="32462"/>
                    </a:lnTo>
                    <a:cubicBezTo>
                      <a:pt x="0" y="14534"/>
                      <a:pt x="14534" y="0"/>
                      <a:pt x="32462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A310187A-A599-47A9-9880-8F761D68259A}"/>
                </a:ext>
              </a:extLst>
            </p:cNvPr>
            <p:cNvGrpSpPr/>
            <p:nvPr/>
          </p:nvGrpSpPr>
          <p:grpSpPr>
            <a:xfrm>
              <a:off x="5604957" y="953725"/>
              <a:ext cx="77439" cy="1381237"/>
              <a:chOff x="5631657" y="1460538"/>
              <a:chExt cx="149457" cy="890135"/>
            </a:xfrm>
            <a:grpFill/>
          </p:grpSpPr>
          <p:sp>
            <p:nvSpPr>
              <p:cNvPr id="374" name="四角形: 上の 2 つの角を丸める 373">
                <a:extLst>
                  <a:ext uri="{FF2B5EF4-FFF2-40B4-BE49-F238E27FC236}">
                    <a16:creationId xmlns:a16="http://schemas.microsoft.com/office/drawing/2014/main" id="{2FD45DCB-98CC-4997-B8F1-8DDD47AAC145}"/>
                  </a:ext>
                </a:extLst>
              </p:cNvPr>
              <p:cNvSpPr/>
              <p:nvPr/>
            </p:nvSpPr>
            <p:spPr bwMode="auto">
              <a:xfrm>
                <a:off x="5664579" y="1460538"/>
                <a:ext cx="83613" cy="872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5" name="四角形: 上の 2 つの角を丸める 374">
                <a:extLst>
                  <a:ext uri="{FF2B5EF4-FFF2-40B4-BE49-F238E27FC236}">
                    <a16:creationId xmlns:a16="http://schemas.microsoft.com/office/drawing/2014/main" id="{C7FEDA04-37E1-4053-BE6E-33F7F8615E6E}"/>
                  </a:ext>
                </a:extLst>
              </p:cNvPr>
              <p:cNvSpPr/>
              <p:nvPr/>
            </p:nvSpPr>
            <p:spPr bwMode="auto">
              <a:xfrm>
                <a:off x="5631657" y="2299365"/>
                <a:ext cx="149457" cy="513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9788B298-726B-44F6-8B50-03E7009BE1B5}"/>
                </a:ext>
              </a:extLst>
            </p:cNvPr>
            <p:cNvGrpSpPr/>
            <p:nvPr/>
          </p:nvGrpSpPr>
          <p:grpSpPr>
            <a:xfrm>
              <a:off x="4236532" y="953725"/>
              <a:ext cx="77439" cy="1381237"/>
              <a:chOff x="5631657" y="1460538"/>
              <a:chExt cx="149457" cy="890135"/>
            </a:xfrm>
            <a:grpFill/>
          </p:grpSpPr>
          <p:sp>
            <p:nvSpPr>
              <p:cNvPr id="372" name="四角形: 上の 2 つの角を丸める 371">
                <a:extLst>
                  <a:ext uri="{FF2B5EF4-FFF2-40B4-BE49-F238E27FC236}">
                    <a16:creationId xmlns:a16="http://schemas.microsoft.com/office/drawing/2014/main" id="{880D8E05-6D04-4FA6-B934-7BD07981C3EE}"/>
                  </a:ext>
                </a:extLst>
              </p:cNvPr>
              <p:cNvSpPr/>
              <p:nvPr/>
            </p:nvSpPr>
            <p:spPr bwMode="auto">
              <a:xfrm>
                <a:off x="5664579" y="1460538"/>
                <a:ext cx="83613" cy="872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3" name="四角形: 上の 2 つの角を丸める 372">
                <a:extLst>
                  <a:ext uri="{FF2B5EF4-FFF2-40B4-BE49-F238E27FC236}">
                    <a16:creationId xmlns:a16="http://schemas.microsoft.com/office/drawing/2014/main" id="{1E714538-B5BE-4B46-9411-9B9653FFF0EF}"/>
                  </a:ext>
                </a:extLst>
              </p:cNvPr>
              <p:cNvSpPr/>
              <p:nvPr/>
            </p:nvSpPr>
            <p:spPr bwMode="auto">
              <a:xfrm>
                <a:off x="5631657" y="2299365"/>
                <a:ext cx="149457" cy="513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9C63EC00-32E9-46F8-A889-679C2082C63A}"/>
              </a:ext>
            </a:extLst>
          </p:cNvPr>
          <p:cNvGrpSpPr/>
          <p:nvPr/>
        </p:nvGrpSpPr>
        <p:grpSpPr>
          <a:xfrm>
            <a:off x="333003" y="5114527"/>
            <a:ext cx="1739638" cy="738080"/>
            <a:chOff x="4205063" y="1184688"/>
            <a:chExt cx="3026695" cy="1284143"/>
          </a:xfrm>
        </p:grpSpPr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380AAF59-AFCC-4848-AFE3-4CA065C21049}"/>
                </a:ext>
              </a:extLst>
            </p:cNvPr>
            <p:cNvGrpSpPr/>
            <p:nvPr/>
          </p:nvGrpSpPr>
          <p:grpSpPr>
            <a:xfrm>
              <a:off x="4468894" y="1268760"/>
              <a:ext cx="2337233" cy="301094"/>
              <a:chOff x="4505977" y="1282701"/>
              <a:chExt cx="2663790" cy="479874"/>
            </a:xfrm>
            <a:solidFill>
              <a:srgbClr val="FFFF00"/>
            </a:solidFill>
          </p:grpSpPr>
          <p:sp>
            <p:nvSpPr>
              <p:cNvPr id="391" name="正方形/長方形 390">
                <a:extLst>
                  <a:ext uri="{FF2B5EF4-FFF2-40B4-BE49-F238E27FC236}">
                    <a16:creationId xmlns:a16="http://schemas.microsoft.com/office/drawing/2014/main" id="{49637F5F-5DA2-4C0C-810D-65B1231EF10B}"/>
                  </a:ext>
                </a:extLst>
              </p:cNvPr>
              <p:cNvSpPr/>
              <p:nvPr/>
            </p:nvSpPr>
            <p:spPr bwMode="auto">
              <a:xfrm>
                <a:off x="4505977" y="1282701"/>
                <a:ext cx="2663790" cy="479874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14B7B821-670B-4766-832D-CC6132DCE91A}"/>
                  </a:ext>
                </a:extLst>
              </p:cNvPr>
              <p:cNvSpPr/>
              <p:nvPr/>
            </p:nvSpPr>
            <p:spPr bwMode="auto">
              <a:xfrm>
                <a:off x="4568044" y="1282701"/>
                <a:ext cx="2569768" cy="479874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656A8D2C-7F32-4433-A1F9-29427F2B6FB2}"/>
                </a:ext>
              </a:extLst>
            </p:cNvPr>
            <p:cNvSpPr/>
            <p:nvPr/>
          </p:nvSpPr>
          <p:spPr bwMode="auto">
            <a:xfrm>
              <a:off x="4278575" y="1184688"/>
              <a:ext cx="187643" cy="11641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2711B942-53E0-4232-BE19-D086A19C33C3}"/>
                </a:ext>
              </a:extLst>
            </p:cNvPr>
            <p:cNvGrpSpPr/>
            <p:nvPr/>
          </p:nvGrpSpPr>
          <p:grpSpPr>
            <a:xfrm>
              <a:off x="4647333" y="1649760"/>
              <a:ext cx="2337233" cy="301094"/>
              <a:chOff x="4505977" y="1282701"/>
              <a:chExt cx="2663790" cy="479874"/>
            </a:xfrm>
            <a:solidFill>
              <a:srgbClr val="FFFF00"/>
            </a:solidFill>
          </p:grpSpPr>
          <p:sp>
            <p:nvSpPr>
              <p:cNvPr id="389" name="正方形/長方形 388">
                <a:extLst>
                  <a:ext uri="{FF2B5EF4-FFF2-40B4-BE49-F238E27FC236}">
                    <a16:creationId xmlns:a16="http://schemas.microsoft.com/office/drawing/2014/main" id="{99BF76C9-5350-4B36-A31B-0108A54B783F}"/>
                  </a:ext>
                </a:extLst>
              </p:cNvPr>
              <p:cNvSpPr/>
              <p:nvPr/>
            </p:nvSpPr>
            <p:spPr bwMode="auto">
              <a:xfrm>
                <a:off x="4505977" y="1282701"/>
                <a:ext cx="2663790" cy="479874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4CAEE0C7-7CA7-419A-9AF9-7F3E6181EA7D}"/>
                  </a:ext>
                </a:extLst>
              </p:cNvPr>
              <p:cNvSpPr/>
              <p:nvPr/>
            </p:nvSpPr>
            <p:spPr bwMode="auto">
              <a:xfrm>
                <a:off x="4568044" y="1282701"/>
                <a:ext cx="2569768" cy="479874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ADFC76D2-307C-42E8-9060-2B0E8765A37C}"/>
                </a:ext>
              </a:extLst>
            </p:cNvPr>
            <p:cNvSpPr/>
            <p:nvPr/>
          </p:nvSpPr>
          <p:spPr bwMode="auto">
            <a:xfrm>
              <a:off x="6970602" y="1184688"/>
              <a:ext cx="187643" cy="11641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DB134200-11DA-447D-AE00-D0B128CAC454}"/>
                </a:ext>
              </a:extLst>
            </p:cNvPr>
            <p:cNvSpPr/>
            <p:nvPr/>
          </p:nvSpPr>
          <p:spPr bwMode="auto">
            <a:xfrm>
              <a:off x="4205063" y="2308835"/>
              <a:ext cx="334669" cy="1599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F1BAB111-2866-4722-942F-0354B8CF5F37}"/>
                </a:ext>
              </a:extLst>
            </p:cNvPr>
            <p:cNvSpPr/>
            <p:nvPr/>
          </p:nvSpPr>
          <p:spPr bwMode="auto">
            <a:xfrm>
              <a:off x="6897089" y="2308835"/>
              <a:ext cx="334669" cy="1599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9152CDCB-BFF5-4125-BD3B-45D33E87352B}"/>
              </a:ext>
            </a:extLst>
          </p:cNvPr>
          <p:cNvGrpSpPr/>
          <p:nvPr/>
        </p:nvGrpSpPr>
        <p:grpSpPr>
          <a:xfrm>
            <a:off x="7842009" y="4920352"/>
            <a:ext cx="1667116" cy="1204452"/>
            <a:chOff x="5032237" y="2793206"/>
            <a:chExt cx="2224770" cy="1607344"/>
          </a:xfrm>
          <a:solidFill>
            <a:srgbClr val="808080">
              <a:lumMod val="50000"/>
            </a:srgbClr>
          </a:solidFill>
        </p:grpSpPr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16CC9C28-43D6-4281-AE05-61D880E05041}"/>
                </a:ext>
              </a:extLst>
            </p:cNvPr>
            <p:cNvGrpSpPr/>
            <p:nvPr/>
          </p:nvGrpSpPr>
          <p:grpSpPr>
            <a:xfrm>
              <a:off x="5032237" y="2793206"/>
              <a:ext cx="930413" cy="1607344"/>
              <a:chOff x="5032237" y="2793206"/>
              <a:chExt cx="930413" cy="1607344"/>
            </a:xfrm>
            <a:grpFill/>
          </p:grpSpPr>
          <p:sp>
            <p:nvSpPr>
              <p:cNvPr id="405" name="四角形: 上の 2 つの角を丸める 404">
                <a:extLst>
                  <a:ext uri="{FF2B5EF4-FFF2-40B4-BE49-F238E27FC236}">
                    <a16:creationId xmlns:a16="http://schemas.microsoft.com/office/drawing/2014/main" id="{88034BCB-8814-46B0-86E9-BAAD9BBAE8C9}"/>
                  </a:ext>
                </a:extLst>
              </p:cNvPr>
              <p:cNvSpPr/>
              <p:nvPr/>
            </p:nvSpPr>
            <p:spPr bwMode="auto">
              <a:xfrm>
                <a:off x="5070664" y="2972110"/>
                <a:ext cx="103342" cy="1224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5FDE23A9-6911-43B8-A900-95E6B392E9D4}"/>
                  </a:ext>
                </a:extLst>
              </p:cNvPr>
              <p:cNvGrpSpPr/>
              <p:nvPr/>
            </p:nvGrpSpPr>
            <p:grpSpPr>
              <a:xfrm>
                <a:off x="5133032" y="2793206"/>
                <a:ext cx="829618" cy="1607344"/>
                <a:chOff x="5133032" y="2793206"/>
                <a:chExt cx="829618" cy="1607344"/>
              </a:xfrm>
              <a:grpFill/>
            </p:grpSpPr>
            <p:sp>
              <p:nvSpPr>
                <p:cNvPr id="408" name="四角形: 角を丸くする 407">
                  <a:extLst>
                    <a:ext uri="{FF2B5EF4-FFF2-40B4-BE49-F238E27FC236}">
                      <a16:creationId xmlns:a16="http://schemas.microsoft.com/office/drawing/2014/main" id="{EFD5E004-62AB-49DB-BF18-BDCF1B336240}"/>
                    </a:ext>
                  </a:extLst>
                </p:cNvPr>
                <p:cNvSpPr/>
                <p:nvPr/>
              </p:nvSpPr>
              <p:spPr bwMode="auto">
                <a:xfrm>
                  <a:off x="5718085" y="2869406"/>
                  <a:ext cx="45719" cy="1435894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9" name="四角形: 角を丸くする 408">
                  <a:extLst>
                    <a:ext uri="{FF2B5EF4-FFF2-40B4-BE49-F238E27FC236}">
                      <a16:creationId xmlns:a16="http://schemas.microsoft.com/office/drawing/2014/main" id="{6D47D332-1B16-4524-9F3D-B34362AB0152}"/>
                    </a:ext>
                  </a:extLst>
                </p:cNvPr>
                <p:cNvSpPr/>
                <p:nvPr/>
              </p:nvSpPr>
              <p:spPr bwMode="auto">
                <a:xfrm>
                  <a:off x="5553778" y="2930525"/>
                  <a:ext cx="45720" cy="131365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0" name="四角形: 角を丸くする 409">
                  <a:extLst>
                    <a:ext uri="{FF2B5EF4-FFF2-40B4-BE49-F238E27FC236}">
                      <a16:creationId xmlns:a16="http://schemas.microsoft.com/office/drawing/2014/main" id="{4E774E1A-4A0F-42E7-944D-E3BBCCA0F52B}"/>
                    </a:ext>
                  </a:extLst>
                </p:cNvPr>
                <p:cNvSpPr/>
                <p:nvPr/>
              </p:nvSpPr>
              <p:spPr bwMode="auto">
                <a:xfrm>
                  <a:off x="5406141" y="3023955"/>
                  <a:ext cx="45720" cy="117577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1" name="四角形: 角を丸くする 410">
                  <a:extLst>
                    <a:ext uri="{FF2B5EF4-FFF2-40B4-BE49-F238E27FC236}">
                      <a16:creationId xmlns:a16="http://schemas.microsoft.com/office/drawing/2014/main" id="{448F4CC6-4D82-4BBB-A59E-FC1E6CC2012F}"/>
                    </a:ext>
                  </a:extLst>
                </p:cNvPr>
                <p:cNvSpPr/>
                <p:nvPr/>
              </p:nvSpPr>
              <p:spPr bwMode="auto">
                <a:xfrm>
                  <a:off x="5258889" y="3048000"/>
                  <a:ext cx="49712" cy="107870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2" name="台形 411">
                  <a:extLst>
                    <a:ext uri="{FF2B5EF4-FFF2-40B4-BE49-F238E27FC236}">
                      <a16:creationId xmlns:a16="http://schemas.microsoft.com/office/drawing/2014/main" id="{765B835E-2C47-4773-B734-1E89039E813A}"/>
                    </a:ext>
                  </a:extLst>
                </p:cNvPr>
                <p:cNvSpPr/>
                <p:nvPr/>
              </p:nvSpPr>
              <p:spPr bwMode="auto">
                <a:xfrm rot="16200000">
                  <a:off x="5391406" y="3240074"/>
                  <a:ext cx="260874" cy="714926"/>
                </a:xfrm>
                <a:prstGeom prst="trapezoid">
                  <a:avLst>
                    <a:gd name="adj" fmla="val 24679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9E1890E1-AC2F-4B37-A4EA-3191781F02C2}"/>
                    </a:ext>
                  </a:extLst>
                </p:cNvPr>
                <p:cNvSpPr/>
                <p:nvPr/>
              </p:nvSpPr>
              <p:spPr bwMode="auto">
                <a:xfrm>
                  <a:off x="5133032" y="2793206"/>
                  <a:ext cx="829618" cy="1607344"/>
                </a:xfrm>
                <a:custGeom>
                  <a:avLst/>
                  <a:gdLst>
                    <a:gd name="connsiteX0" fmla="*/ 734368 w 829618"/>
                    <a:gd name="connsiteY0" fmla="*/ 71438 h 1607344"/>
                    <a:gd name="connsiteX1" fmla="*/ 48018 w 829618"/>
                    <a:gd name="connsiteY1" fmla="*/ 341716 h 1607344"/>
                    <a:gd name="connsiteX2" fmla="*/ 48018 w 829618"/>
                    <a:gd name="connsiteY2" fmla="*/ 1266946 h 1607344"/>
                    <a:gd name="connsiteX3" fmla="*/ 734368 w 829618"/>
                    <a:gd name="connsiteY3" fmla="*/ 1537224 h 1607344"/>
                    <a:gd name="connsiteX4" fmla="*/ 747698 w 829618"/>
                    <a:gd name="connsiteY4" fmla="*/ 0 h 1607344"/>
                    <a:gd name="connsiteX5" fmla="*/ 829618 w 829618"/>
                    <a:gd name="connsiteY5" fmla="*/ 81920 h 1607344"/>
                    <a:gd name="connsiteX6" fmla="*/ 829618 w 829618"/>
                    <a:gd name="connsiteY6" fmla="*/ 1525424 h 1607344"/>
                    <a:gd name="connsiteX7" fmla="*/ 747698 w 829618"/>
                    <a:gd name="connsiteY7" fmla="*/ 1607344 h 1607344"/>
                    <a:gd name="connsiteX8" fmla="*/ 719897 w 829618"/>
                    <a:gd name="connsiteY8" fmla="*/ 1601731 h 1607344"/>
                    <a:gd name="connsiteX9" fmla="*/ 719897 w 829618"/>
                    <a:gd name="connsiteY9" fmla="*/ 1602582 h 1607344"/>
                    <a:gd name="connsiteX10" fmla="*/ 24758 w 829618"/>
                    <a:gd name="connsiteY10" fmla="*/ 1324019 h 1607344"/>
                    <a:gd name="connsiteX11" fmla="*/ 11995 w 829618"/>
                    <a:gd name="connsiteY11" fmla="*/ 1314361 h 1607344"/>
                    <a:gd name="connsiteX12" fmla="*/ 0 w 829618"/>
                    <a:gd name="connsiteY12" fmla="*/ 1285403 h 1607344"/>
                    <a:gd name="connsiteX13" fmla="*/ 0 w 829618"/>
                    <a:gd name="connsiteY13" fmla="*/ 321941 h 1607344"/>
                    <a:gd name="connsiteX14" fmla="*/ 11995 w 829618"/>
                    <a:gd name="connsiteY14" fmla="*/ 292983 h 1607344"/>
                    <a:gd name="connsiteX15" fmla="*/ 24758 w 829618"/>
                    <a:gd name="connsiteY15" fmla="*/ 284644 h 1607344"/>
                    <a:gd name="connsiteX16" fmla="*/ 711131 w 829618"/>
                    <a:gd name="connsiteY16" fmla="*/ 9593 h 1607344"/>
                    <a:gd name="connsiteX17" fmla="*/ 715811 w 829618"/>
                    <a:gd name="connsiteY17" fmla="*/ 6438 h 1607344"/>
                    <a:gd name="connsiteX18" fmla="*/ 747698 w 829618"/>
                    <a:gd name="connsiteY18" fmla="*/ 0 h 16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29618" h="1607344">
                      <a:moveTo>
                        <a:pt x="734368" y="71438"/>
                      </a:moveTo>
                      <a:lnTo>
                        <a:pt x="48018" y="341716"/>
                      </a:lnTo>
                      <a:lnTo>
                        <a:pt x="48018" y="1266946"/>
                      </a:lnTo>
                      <a:lnTo>
                        <a:pt x="734368" y="1537224"/>
                      </a:lnTo>
                      <a:close/>
                      <a:moveTo>
                        <a:pt x="747698" y="0"/>
                      </a:moveTo>
                      <a:cubicBezTo>
                        <a:pt x="792941" y="0"/>
                        <a:pt x="829618" y="36677"/>
                        <a:pt x="829618" y="81920"/>
                      </a:cubicBezTo>
                      <a:lnTo>
                        <a:pt x="829618" y="1525424"/>
                      </a:lnTo>
                      <a:cubicBezTo>
                        <a:pt x="829618" y="1570667"/>
                        <a:pt x="792941" y="1607344"/>
                        <a:pt x="747698" y="1607344"/>
                      </a:cubicBezTo>
                      <a:lnTo>
                        <a:pt x="719897" y="1601731"/>
                      </a:lnTo>
                      <a:lnTo>
                        <a:pt x="719897" y="1602582"/>
                      </a:lnTo>
                      <a:lnTo>
                        <a:pt x="24758" y="1324019"/>
                      </a:lnTo>
                      <a:lnTo>
                        <a:pt x="11995" y="1314361"/>
                      </a:lnTo>
                      <a:cubicBezTo>
                        <a:pt x="4584" y="1306950"/>
                        <a:pt x="0" y="1296712"/>
                        <a:pt x="0" y="1285403"/>
                      </a:cubicBezTo>
                      <a:lnTo>
                        <a:pt x="0" y="321941"/>
                      </a:lnTo>
                      <a:cubicBezTo>
                        <a:pt x="0" y="310632"/>
                        <a:pt x="4584" y="300394"/>
                        <a:pt x="11995" y="292983"/>
                      </a:cubicBezTo>
                      <a:lnTo>
                        <a:pt x="24758" y="284644"/>
                      </a:lnTo>
                      <a:lnTo>
                        <a:pt x="711131" y="9593"/>
                      </a:lnTo>
                      <a:lnTo>
                        <a:pt x="715811" y="6438"/>
                      </a:lnTo>
                      <a:cubicBezTo>
                        <a:pt x="725612" y="2292"/>
                        <a:pt x="736387" y="0"/>
                        <a:pt x="747698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07" name="四角形: 上の 2 つの角を丸める 406">
                <a:extLst>
                  <a:ext uri="{FF2B5EF4-FFF2-40B4-BE49-F238E27FC236}">
                    <a16:creationId xmlns:a16="http://schemas.microsoft.com/office/drawing/2014/main" id="{55CCD324-4009-450C-B03B-36BD6DBBEC64}"/>
                  </a:ext>
                </a:extLst>
              </p:cNvPr>
              <p:cNvSpPr/>
              <p:nvPr/>
            </p:nvSpPr>
            <p:spPr bwMode="auto">
              <a:xfrm>
                <a:off x="5032237" y="4179742"/>
                <a:ext cx="180198" cy="134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FBE8F255-D236-4D36-91BD-D936C1A8405B}"/>
                </a:ext>
              </a:extLst>
            </p:cNvPr>
            <p:cNvGrpSpPr/>
            <p:nvPr/>
          </p:nvGrpSpPr>
          <p:grpSpPr>
            <a:xfrm flipH="1">
              <a:off x="6326595" y="2793206"/>
              <a:ext cx="930412" cy="1607344"/>
              <a:chOff x="5032238" y="2793206"/>
              <a:chExt cx="930412" cy="1607344"/>
            </a:xfrm>
            <a:grpFill/>
          </p:grpSpPr>
          <p:sp>
            <p:nvSpPr>
              <p:cNvPr id="396" name="四角形: 上の 2 つの角を丸める 395">
                <a:extLst>
                  <a:ext uri="{FF2B5EF4-FFF2-40B4-BE49-F238E27FC236}">
                    <a16:creationId xmlns:a16="http://schemas.microsoft.com/office/drawing/2014/main" id="{DF9E5E0B-AB86-4CDF-A17C-397745624DD9}"/>
                  </a:ext>
                </a:extLst>
              </p:cNvPr>
              <p:cNvSpPr/>
              <p:nvPr/>
            </p:nvSpPr>
            <p:spPr bwMode="auto">
              <a:xfrm>
                <a:off x="5070664" y="2972110"/>
                <a:ext cx="103342" cy="1224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ED41BB07-5002-4821-BCF0-34BCE60AE0F1}"/>
                  </a:ext>
                </a:extLst>
              </p:cNvPr>
              <p:cNvGrpSpPr/>
              <p:nvPr/>
            </p:nvGrpSpPr>
            <p:grpSpPr>
              <a:xfrm>
                <a:off x="5133032" y="2793206"/>
                <a:ext cx="829618" cy="1607344"/>
                <a:chOff x="5133032" y="2793206"/>
                <a:chExt cx="829618" cy="1607344"/>
              </a:xfrm>
              <a:grpFill/>
            </p:grpSpPr>
            <p:sp>
              <p:nvSpPr>
                <p:cNvPr id="399" name="四角形: 角を丸くする 398">
                  <a:extLst>
                    <a:ext uri="{FF2B5EF4-FFF2-40B4-BE49-F238E27FC236}">
                      <a16:creationId xmlns:a16="http://schemas.microsoft.com/office/drawing/2014/main" id="{8757783A-2632-463E-88A4-16796D618BC2}"/>
                    </a:ext>
                  </a:extLst>
                </p:cNvPr>
                <p:cNvSpPr/>
                <p:nvPr/>
              </p:nvSpPr>
              <p:spPr bwMode="auto">
                <a:xfrm>
                  <a:off x="5718085" y="2869406"/>
                  <a:ext cx="45719" cy="1435894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0" name="四角形: 角を丸くする 399">
                  <a:extLst>
                    <a:ext uri="{FF2B5EF4-FFF2-40B4-BE49-F238E27FC236}">
                      <a16:creationId xmlns:a16="http://schemas.microsoft.com/office/drawing/2014/main" id="{E5B087E9-1966-4671-884B-95193E367055}"/>
                    </a:ext>
                  </a:extLst>
                </p:cNvPr>
                <p:cNvSpPr/>
                <p:nvPr/>
              </p:nvSpPr>
              <p:spPr bwMode="auto">
                <a:xfrm>
                  <a:off x="5553778" y="2930525"/>
                  <a:ext cx="45720" cy="131365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1" name="四角形: 角を丸くする 400">
                  <a:extLst>
                    <a:ext uri="{FF2B5EF4-FFF2-40B4-BE49-F238E27FC236}">
                      <a16:creationId xmlns:a16="http://schemas.microsoft.com/office/drawing/2014/main" id="{7296E6CE-BE7D-44D4-9654-6B2E00942748}"/>
                    </a:ext>
                  </a:extLst>
                </p:cNvPr>
                <p:cNvSpPr/>
                <p:nvPr/>
              </p:nvSpPr>
              <p:spPr bwMode="auto">
                <a:xfrm>
                  <a:off x="5405051" y="3009899"/>
                  <a:ext cx="46810" cy="1189831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2" name="四角形: 角を丸くする 401">
                  <a:extLst>
                    <a:ext uri="{FF2B5EF4-FFF2-40B4-BE49-F238E27FC236}">
                      <a16:creationId xmlns:a16="http://schemas.microsoft.com/office/drawing/2014/main" id="{82909E00-08D0-41D5-94AB-126239BCBA19}"/>
                    </a:ext>
                  </a:extLst>
                </p:cNvPr>
                <p:cNvSpPr/>
                <p:nvPr/>
              </p:nvSpPr>
              <p:spPr bwMode="auto">
                <a:xfrm>
                  <a:off x="5258889" y="3048000"/>
                  <a:ext cx="49712" cy="1078706"/>
                </a:xfrm>
                <a:prstGeom prst="round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3" name="台形 402">
                  <a:extLst>
                    <a:ext uri="{FF2B5EF4-FFF2-40B4-BE49-F238E27FC236}">
                      <a16:creationId xmlns:a16="http://schemas.microsoft.com/office/drawing/2014/main" id="{64B56B57-BA6B-484F-BC5A-3DF45642F085}"/>
                    </a:ext>
                  </a:extLst>
                </p:cNvPr>
                <p:cNvSpPr/>
                <p:nvPr/>
              </p:nvSpPr>
              <p:spPr bwMode="auto">
                <a:xfrm rot="16200000">
                  <a:off x="5391406" y="3240074"/>
                  <a:ext cx="260874" cy="714926"/>
                </a:xfrm>
                <a:prstGeom prst="trapezoid">
                  <a:avLst>
                    <a:gd name="adj" fmla="val 24679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A737FFD5-B750-4097-BF51-F31C8F84B143}"/>
                    </a:ext>
                  </a:extLst>
                </p:cNvPr>
                <p:cNvSpPr/>
                <p:nvPr/>
              </p:nvSpPr>
              <p:spPr bwMode="auto">
                <a:xfrm>
                  <a:off x="5133032" y="2793206"/>
                  <a:ext cx="829618" cy="1607344"/>
                </a:xfrm>
                <a:custGeom>
                  <a:avLst/>
                  <a:gdLst>
                    <a:gd name="connsiteX0" fmla="*/ 734368 w 829618"/>
                    <a:gd name="connsiteY0" fmla="*/ 71438 h 1607344"/>
                    <a:gd name="connsiteX1" fmla="*/ 48018 w 829618"/>
                    <a:gd name="connsiteY1" fmla="*/ 341716 h 1607344"/>
                    <a:gd name="connsiteX2" fmla="*/ 48018 w 829618"/>
                    <a:gd name="connsiteY2" fmla="*/ 1266946 h 1607344"/>
                    <a:gd name="connsiteX3" fmla="*/ 734368 w 829618"/>
                    <a:gd name="connsiteY3" fmla="*/ 1537224 h 1607344"/>
                    <a:gd name="connsiteX4" fmla="*/ 747698 w 829618"/>
                    <a:gd name="connsiteY4" fmla="*/ 0 h 1607344"/>
                    <a:gd name="connsiteX5" fmla="*/ 829618 w 829618"/>
                    <a:gd name="connsiteY5" fmla="*/ 81920 h 1607344"/>
                    <a:gd name="connsiteX6" fmla="*/ 829618 w 829618"/>
                    <a:gd name="connsiteY6" fmla="*/ 1525424 h 1607344"/>
                    <a:gd name="connsiteX7" fmla="*/ 747698 w 829618"/>
                    <a:gd name="connsiteY7" fmla="*/ 1607344 h 1607344"/>
                    <a:gd name="connsiteX8" fmla="*/ 719897 w 829618"/>
                    <a:gd name="connsiteY8" fmla="*/ 1601731 h 1607344"/>
                    <a:gd name="connsiteX9" fmla="*/ 719897 w 829618"/>
                    <a:gd name="connsiteY9" fmla="*/ 1602582 h 1607344"/>
                    <a:gd name="connsiteX10" fmla="*/ 24758 w 829618"/>
                    <a:gd name="connsiteY10" fmla="*/ 1324019 h 1607344"/>
                    <a:gd name="connsiteX11" fmla="*/ 11995 w 829618"/>
                    <a:gd name="connsiteY11" fmla="*/ 1314361 h 1607344"/>
                    <a:gd name="connsiteX12" fmla="*/ 0 w 829618"/>
                    <a:gd name="connsiteY12" fmla="*/ 1285403 h 1607344"/>
                    <a:gd name="connsiteX13" fmla="*/ 0 w 829618"/>
                    <a:gd name="connsiteY13" fmla="*/ 321941 h 1607344"/>
                    <a:gd name="connsiteX14" fmla="*/ 11995 w 829618"/>
                    <a:gd name="connsiteY14" fmla="*/ 292983 h 1607344"/>
                    <a:gd name="connsiteX15" fmla="*/ 24758 w 829618"/>
                    <a:gd name="connsiteY15" fmla="*/ 284644 h 1607344"/>
                    <a:gd name="connsiteX16" fmla="*/ 711131 w 829618"/>
                    <a:gd name="connsiteY16" fmla="*/ 9593 h 1607344"/>
                    <a:gd name="connsiteX17" fmla="*/ 715811 w 829618"/>
                    <a:gd name="connsiteY17" fmla="*/ 6438 h 1607344"/>
                    <a:gd name="connsiteX18" fmla="*/ 747698 w 829618"/>
                    <a:gd name="connsiteY18" fmla="*/ 0 h 16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29618" h="1607344">
                      <a:moveTo>
                        <a:pt x="734368" y="71438"/>
                      </a:moveTo>
                      <a:lnTo>
                        <a:pt x="48018" y="341716"/>
                      </a:lnTo>
                      <a:lnTo>
                        <a:pt x="48018" y="1266946"/>
                      </a:lnTo>
                      <a:lnTo>
                        <a:pt x="734368" y="1537224"/>
                      </a:lnTo>
                      <a:close/>
                      <a:moveTo>
                        <a:pt x="747698" y="0"/>
                      </a:moveTo>
                      <a:cubicBezTo>
                        <a:pt x="792941" y="0"/>
                        <a:pt x="829618" y="36677"/>
                        <a:pt x="829618" y="81920"/>
                      </a:cubicBezTo>
                      <a:lnTo>
                        <a:pt x="829618" y="1525424"/>
                      </a:lnTo>
                      <a:cubicBezTo>
                        <a:pt x="829618" y="1570667"/>
                        <a:pt x="792941" y="1607344"/>
                        <a:pt x="747698" y="1607344"/>
                      </a:cubicBezTo>
                      <a:lnTo>
                        <a:pt x="719897" y="1601731"/>
                      </a:lnTo>
                      <a:lnTo>
                        <a:pt x="719897" y="1602582"/>
                      </a:lnTo>
                      <a:lnTo>
                        <a:pt x="24758" y="1324019"/>
                      </a:lnTo>
                      <a:lnTo>
                        <a:pt x="11995" y="1314361"/>
                      </a:lnTo>
                      <a:cubicBezTo>
                        <a:pt x="4584" y="1306950"/>
                        <a:pt x="0" y="1296712"/>
                        <a:pt x="0" y="1285403"/>
                      </a:cubicBezTo>
                      <a:lnTo>
                        <a:pt x="0" y="321941"/>
                      </a:lnTo>
                      <a:cubicBezTo>
                        <a:pt x="0" y="310632"/>
                        <a:pt x="4584" y="300394"/>
                        <a:pt x="11995" y="292983"/>
                      </a:cubicBezTo>
                      <a:lnTo>
                        <a:pt x="24758" y="284644"/>
                      </a:lnTo>
                      <a:lnTo>
                        <a:pt x="711131" y="9593"/>
                      </a:lnTo>
                      <a:lnTo>
                        <a:pt x="715811" y="6438"/>
                      </a:lnTo>
                      <a:cubicBezTo>
                        <a:pt x="725612" y="2292"/>
                        <a:pt x="736387" y="0"/>
                        <a:pt x="747698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7A8B8A3F-3D39-4E2A-945D-27533BBEBB22}"/>
                  </a:ext>
                </a:extLst>
              </p:cNvPr>
              <p:cNvSpPr/>
              <p:nvPr/>
            </p:nvSpPr>
            <p:spPr bwMode="auto">
              <a:xfrm>
                <a:off x="5032238" y="4179742"/>
                <a:ext cx="180195" cy="134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B02CDD7C-763E-478A-A97C-D55236B7EE3F}"/>
              </a:ext>
            </a:extLst>
          </p:cNvPr>
          <p:cNvGrpSpPr/>
          <p:nvPr/>
        </p:nvGrpSpPr>
        <p:grpSpPr>
          <a:xfrm>
            <a:off x="5998491" y="5156642"/>
            <a:ext cx="1676541" cy="890135"/>
            <a:chOff x="3937292" y="4734146"/>
            <a:chExt cx="2248753" cy="1193942"/>
          </a:xfrm>
          <a:solidFill>
            <a:srgbClr val="808080">
              <a:lumMod val="50000"/>
            </a:srgbClr>
          </a:solidFill>
        </p:grpSpPr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D08A519D-E5B1-453B-8768-5CC954622526}"/>
                </a:ext>
              </a:extLst>
            </p:cNvPr>
            <p:cNvGrpSpPr/>
            <p:nvPr/>
          </p:nvGrpSpPr>
          <p:grpSpPr>
            <a:xfrm>
              <a:off x="3937292" y="4734146"/>
              <a:ext cx="1105718" cy="1193942"/>
              <a:chOff x="3937292" y="4734146"/>
              <a:chExt cx="1105718" cy="1193942"/>
            </a:xfrm>
            <a:grpFill/>
          </p:grpSpPr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4B9EB1F3-8F90-42B9-8B33-8F6EE0CCE6B9}"/>
                  </a:ext>
                </a:extLst>
              </p:cNvPr>
              <p:cNvSpPr/>
              <p:nvPr/>
            </p:nvSpPr>
            <p:spPr bwMode="auto">
              <a:xfrm>
                <a:off x="4311898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E39F3D0A-45EA-4AFF-9DB9-C17CE5A6EFEB}"/>
                  </a:ext>
                </a:extLst>
              </p:cNvPr>
              <p:cNvSpPr/>
              <p:nvPr/>
            </p:nvSpPr>
            <p:spPr bwMode="auto">
              <a:xfrm>
                <a:off x="4476204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996AAFE9-DEB9-4323-82A0-3D887969D580}"/>
                  </a:ext>
                </a:extLst>
              </p:cNvPr>
              <p:cNvSpPr/>
              <p:nvPr/>
            </p:nvSpPr>
            <p:spPr bwMode="auto">
              <a:xfrm>
                <a:off x="4640510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ABECC275-8589-45D4-8DE4-DE05B80766E5}"/>
                  </a:ext>
                </a:extLst>
              </p:cNvPr>
              <p:cNvSpPr/>
              <p:nvPr/>
            </p:nvSpPr>
            <p:spPr bwMode="auto">
              <a:xfrm>
                <a:off x="4804817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BE074BE7-4384-4419-9160-D6C84E0111B9}"/>
                  </a:ext>
                </a:extLst>
              </p:cNvPr>
              <p:cNvSpPr/>
              <p:nvPr/>
            </p:nvSpPr>
            <p:spPr bwMode="auto">
              <a:xfrm>
                <a:off x="4181919" y="5212029"/>
                <a:ext cx="810090" cy="180020"/>
              </a:xfrm>
              <a:prstGeom prst="rect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78804B2E-185B-4E90-928F-AF2B5C0D1C13}"/>
                  </a:ext>
                </a:extLst>
              </p:cNvPr>
              <p:cNvSpPr/>
              <p:nvPr/>
            </p:nvSpPr>
            <p:spPr bwMode="auto">
              <a:xfrm>
                <a:off x="4130918" y="4824155"/>
                <a:ext cx="912092" cy="945105"/>
              </a:xfrm>
              <a:custGeom>
                <a:avLst/>
                <a:gdLst>
                  <a:gd name="connsiteX0" fmla="*/ 66712 w 912092"/>
                  <a:gd name="connsiteY0" fmla="*/ 65359 h 945105"/>
                  <a:gd name="connsiteX1" fmla="*/ 66712 w 912092"/>
                  <a:gd name="connsiteY1" fmla="*/ 879746 h 945105"/>
                  <a:gd name="connsiteX2" fmla="*/ 845380 w 912092"/>
                  <a:gd name="connsiteY2" fmla="*/ 879746 h 945105"/>
                  <a:gd name="connsiteX3" fmla="*/ 845380 w 912092"/>
                  <a:gd name="connsiteY3" fmla="*/ 154657 h 945105"/>
                  <a:gd name="connsiteX4" fmla="*/ 756082 w 912092"/>
                  <a:gd name="connsiteY4" fmla="*/ 65359 h 945105"/>
                  <a:gd name="connsiteX5" fmla="*/ 0 w 912092"/>
                  <a:gd name="connsiteY5" fmla="*/ 0 h 945105"/>
                  <a:gd name="connsiteX6" fmla="*/ 760074 w 912092"/>
                  <a:gd name="connsiteY6" fmla="*/ 0 h 945105"/>
                  <a:gd name="connsiteX7" fmla="*/ 912092 w 912092"/>
                  <a:gd name="connsiteY7" fmla="*/ 152018 h 945105"/>
                  <a:gd name="connsiteX8" fmla="*/ 912092 w 912092"/>
                  <a:gd name="connsiteY8" fmla="*/ 945105 h 945105"/>
                  <a:gd name="connsiteX9" fmla="*/ 0 w 912092"/>
                  <a:gd name="connsiteY9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2092" h="945105">
                    <a:moveTo>
                      <a:pt x="66712" y="65359"/>
                    </a:moveTo>
                    <a:lnTo>
                      <a:pt x="66712" y="879746"/>
                    </a:lnTo>
                    <a:lnTo>
                      <a:pt x="845380" y="879746"/>
                    </a:lnTo>
                    <a:lnTo>
                      <a:pt x="845380" y="154657"/>
                    </a:lnTo>
                    <a:cubicBezTo>
                      <a:pt x="845380" y="105339"/>
                      <a:pt x="805400" y="65359"/>
                      <a:pt x="756082" y="65359"/>
                    </a:cubicBezTo>
                    <a:close/>
                    <a:moveTo>
                      <a:pt x="0" y="0"/>
                    </a:moveTo>
                    <a:lnTo>
                      <a:pt x="760074" y="0"/>
                    </a:lnTo>
                    <a:cubicBezTo>
                      <a:pt x="844031" y="0"/>
                      <a:pt x="912092" y="68061"/>
                      <a:pt x="912092" y="152018"/>
                    </a:cubicBezTo>
                    <a:lnTo>
                      <a:pt x="912092" y="945105"/>
                    </a:lnTo>
                    <a:lnTo>
                      <a:pt x="0" y="945105"/>
                    </a:ln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1" name="四角形: 上の 2 つの角を丸める 430">
                <a:extLst>
                  <a:ext uri="{FF2B5EF4-FFF2-40B4-BE49-F238E27FC236}">
                    <a16:creationId xmlns:a16="http://schemas.microsoft.com/office/drawing/2014/main" id="{F58EF10C-A2E7-4A5E-B5F4-F9CDA64ECFD5}"/>
                  </a:ext>
                </a:extLst>
              </p:cNvPr>
              <p:cNvSpPr/>
              <p:nvPr/>
            </p:nvSpPr>
            <p:spPr bwMode="auto">
              <a:xfrm>
                <a:off x="3981451" y="4734146"/>
                <a:ext cx="112150" cy="11701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四角形: 上の 2 つの角を丸める 431">
                <a:extLst>
                  <a:ext uri="{FF2B5EF4-FFF2-40B4-BE49-F238E27FC236}">
                    <a16:creationId xmlns:a16="http://schemas.microsoft.com/office/drawing/2014/main" id="{4B28C680-F502-4392-960A-1D522E35CDC2}"/>
                  </a:ext>
                </a:extLst>
              </p:cNvPr>
              <p:cNvSpPr/>
              <p:nvPr/>
            </p:nvSpPr>
            <p:spPr bwMode="auto">
              <a:xfrm>
                <a:off x="3937292" y="5859269"/>
                <a:ext cx="200468" cy="688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87095A6C-9393-4CF6-A206-FB64C5ABB0C0}"/>
                </a:ext>
              </a:extLst>
            </p:cNvPr>
            <p:cNvGrpSpPr/>
            <p:nvPr/>
          </p:nvGrpSpPr>
          <p:grpSpPr>
            <a:xfrm flipH="1">
              <a:off x="5080327" y="4734146"/>
              <a:ext cx="1105718" cy="1193942"/>
              <a:chOff x="3937292" y="4734146"/>
              <a:chExt cx="1105718" cy="1193942"/>
            </a:xfrm>
            <a:grpFill/>
          </p:grpSpPr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369EB1B1-4FC8-456B-8C42-E8A83E11FF59}"/>
                  </a:ext>
                </a:extLst>
              </p:cNvPr>
              <p:cNvSpPr/>
              <p:nvPr/>
            </p:nvSpPr>
            <p:spPr bwMode="auto">
              <a:xfrm>
                <a:off x="4311898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13FBE69B-DBC9-428A-8953-3202D57E8EF8}"/>
                  </a:ext>
                </a:extLst>
              </p:cNvPr>
              <p:cNvSpPr/>
              <p:nvPr/>
            </p:nvSpPr>
            <p:spPr bwMode="auto">
              <a:xfrm>
                <a:off x="4476204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7B7F6AD6-8B41-4D49-A321-03E3749C59A0}"/>
                  </a:ext>
                </a:extLst>
              </p:cNvPr>
              <p:cNvSpPr/>
              <p:nvPr/>
            </p:nvSpPr>
            <p:spPr bwMode="auto">
              <a:xfrm>
                <a:off x="4640510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5B473553-D916-4C04-918C-D20B3F1A75AA}"/>
                  </a:ext>
                </a:extLst>
              </p:cNvPr>
              <p:cNvSpPr/>
              <p:nvPr/>
            </p:nvSpPr>
            <p:spPr bwMode="auto">
              <a:xfrm>
                <a:off x="4804817" y="4869160"/>
                <a:ext cx="48172" cy="855095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70751D3E-C388-4C94-B55F-37F3A5683A6A}"/>
                  </a:ext>
                </a:extLst>
              </p:cNvPr>
              <p:cNvSpPr/>
              <p:nvPr/>
            </p:nvSpPr>
            <p:spPr bwMode="auto">
              <a:xfrm>
                <a:off x="4181919" y="5212029"/>
                <a:ext cx="810090" cy="180020"/>
              </a:xfrm>
              <a:prstGeom prst="rect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B1FAC744-7AD3-45EA-8AED-8C0B98220A46}"/>
                  </a:ext>
                </a:extLst>
              </p:cNvPr>
              <p:cNvSpPr/>
              <p:nvPr/>
            </p:nvSpPr>
            <p:spPr bwMode="auto">
              <a:xfrm>
                <a:off x="4130918" y="4824155"/>
                <a:ext cx="912092" cy="945105"/>
              </a:xfrm>
              <a:custGeom>
                <a:avLst/>
                <a:gdLst>
                  <a:gd name="connsiteX0" fmla="*/ 66712 w 912092"/>
                  <a:gd name="connsiteY0" fmla="*/ 65359 h 945105"/>
                  <a:gd name="connsiteX1" fmla="*/ 66712 w 912092"/>
                  <a:gd name="connsiteY1" fmla="*/ 879746 h 945105"/>
                  <a:gd name="connsiteX2" fmla="*/ 845380 w 912092"/>
                  <a:gd name="connsiteY2" fmla="*/ 879746 h 945105"/>
                  <a:gd name="connsiteX3" fmla="*/ 845380 w 912092"/>
                  <a:gd name="connsiteY3" fmla="*/ 154657 h 945105"/>
                  <a:gd name="connsiteX4" fmla="*/ 756082 w 912092"/>
                  <a:gd name="connsiteY4" fmla="*/ 65359 h 945105"/>
                  <a:gd name="connsiteX5" fmla="*/ 0 w 912092"/>
                  <a:gd name="connsiteY5" fmla="*/ 0 h 945105"/>
                  <a:gd name="connsiteX6" fmla="*/ 760074 w 912092"/>
                  <a:gd name="connsiteY6" fmla="*/ 0 h 945105"/>
                  <a:gd name="connsiteX7" fmla="*/ 912092 w 912092"/>
                  <a:gd name="connsiteY7" fmla="*/ 152018 h 945105"/>
                  <a:gd name="connsiteX8" fmla="*/ 912092 w 912092"/>
                  <a:gd name="connsiteY8" fmla="*/ 945105 h 945105"/>
                  <a:gd name="connsiteX9" fmla="*/ 0 w 912092"/>
                  <a:gd name="connsiteY9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2092" h="945105">
                    <a:moveTo>
                      <a:pt x="66712" y="65359"/>
                    </a:moveTo>
                    <a:lnTo>
                      <a:pt x="66712" y="879746"/>
                    </a:lnTo>
                    <a:lnTo>
                      <a:pt x="845380" y="879746"/>
                    </a:lnTo>
                    <a:lnTo>
                      <a:pt x="845380" y="154657"/>
                    </a:lnTo>
                    <a:cubicBezTo>
                      <a:pt x="845380" y="105339"/>
                      <a:pt x="805400" y="65359"/>
                      <a:pt x="756082" y="65359"/>
                    </a:cubicBezTo>
                    <a:close/>
                    <a:moveTo>
                      <a:pt x="0" y="0"/>
                    </a:moveTo>
                    <a:lnTo>
                      <a:pt x="760074" y="0"/>
                    </a:lnTo>
                    <a:cubicBezTo>
                      <a:pt x="844031" y="0"/>
                      <a:pt x="912092" y="68061"/>
                      <a:pt x="912092" y="152018"/>
                    </a:cubicBezTo>
                    <a:lnTo>
                      <a:pt x="912092" y="945105"/>
                    </a:lnTo>
                    <a:lnTo>
                      <a:pt x="0" y="945105"/>
                    </a:ln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3" name="四角形: 上の 2 つの角を丸める 422">
                <a:extLst>
                  <a:ext uri="{FF2B5EF4-FFF2-40B4-BE49-F238E27FC236}">
                    <a16:creationId xmlns:a16="http://schemas.microsoft.com/office/drawing/2014/main" id="{74AA0483-1649-43B9-B0C7-D1510265CB8E}"/>
                  </a:ext>
                </a:extLst>
              </p:cNvPr>
              <p:cNvSpPr/>
              <p:nvPr/>
            </p:nvSpPr>
            <p:spPr bwMode="auto">
              <a:xfrm>
                <a:off x="3981451" y="4734146"/>
                <a:ext cx="112150" cy="11701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4" name="四角形: 上の 2 つの角を丸める 423">
                <a:extLst>
                  <a:ext uri="{FF2B5EF4-FFF2-40B4-BE49-F238E27FC236}">
                    <a16:creationId xmlns:a16="http://schemas.microsoft.com/office/drawing/2014/main" id="{797C62EE-50C7-4940-946E-B70CDF96CBE2}"/>
                  </a:ext>
                </a:extLst>
              </p:cNvPr>
              <p:cNvSpPr/>
              <p:nvPr/>
            </p:nvSpPr>
            <p:spPr bwMode="auto">
              <a:xfrm>
                <a:off x="3937292" y="5859269"/>
                <a:ext cx="200468" cy="688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33" name="グループ化 432">
            <a:extLst>
              <a:ext uri="{FF2B5EF4-FFF2-40B4-BE49-F238E27FC236}">
                <a16:creationId xmlns:a16="http://schemas.microsoft.com/office/drawing/2014/main" id="{3CCC65DA-DAFE-4099-8E3B-33C557966ED3}"/>
              </a:ext>
            </a:extLst>
          </p:cNvPr>
          <p:cNvGrpSpPr/>
          <p:nvPr/>
        </p:nvGrpSpPr>
        <p:grpSpPr>
          <a:xfrm>
            <a:off x="2233693" y="5066205"/>
            <a:ext cx="1685846" cy="915711"/>
            <a:chOff x="4169459" y="893621"/>
            <a:chExt cx="2933105" cy="1593193"/>
          </a:xfrm>
        </p:grpSpPr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E8E4BCB9-623E-4834-9778-36E6E3BEEFC2}"/>
                </a:ext>
              </a:extLst>
            </p:cNvPr>
            <p:cNvGrpSpPr/>
            <p:nvPr/>
          </p:nvGrpSpPr>
          <p:grpSpPr>
            <a:xfrm>
              <a:off x="4468895" y="977693"/>
              <a:ext cx="2337233" cy="462963"/>
              <a:chOff x="4505977" y="818806"/>
              <a:chExt cx="2663790" cy="737855"/>
            </a:xfrm>
            <a:solidFill>
              <a:srgbClr val="FFFF00"/>
            </a:solidFill>
          </p:grpSpPr>
          <p:sp>
            <p:nvSpPr>
              <p:cNvPr id="439" name="正方形/長方形 438">
                <a:extLst>
                  <a:ext uri="{FF2B5EF4-FFF2-40B4-BE49-F238E27FC236}">
                    <a16:creationId xmlns:a16="http://schemas.microsoft.com/office/drawing/2014/main" id="{B1907640-D5D5-4EA4-AA1C-6E4B58AAEDB9}"/>
                  </a:ext>
                </a:extLst>
              </p:cNvPr>
              <p:cNvSpPr/>
              <p:nvPr/>
            </p:nvSpPr>
            <p:spPr bwMode="auto">
              <a:xfrm>
                <a:off x="4505977" y="818809"/>
                <a:ext cx="2663790" cy="737852"/>
              </a:xfrm>
              <a:prstGeom prst="rect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64F57A12-5288-4896-9102-13C1DE39CDAA}"/>
                  </a:ext>
                </a:extLst>
              </p:cNvPr>
              <p:cNvSpPr/>
              <p:nvPr/>
            </p:nvSpPr>
            <p:spPr bwMode="auto">
              <a:xfrm>
                <a:off x="4568045" y="818806"/>
                <a:ext cx="2569767" cy="737848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6EDBE830-A21B-4128-B994-73CE490DDB3D}"/>
                </a:ext>
              </a:extLst>
            </p:cNvPr>
            <p:cNvSpPr/>
            <p:nvPr/>
          </p:nvSpPr>
          <p:spPr bwMode="auto">
            <a:xfrm>
              <a:off x="4278575" y="893621"/>
              <a:ext cx="187644" cy="14416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64F7BC71-5B8C-4EBF-BE56-17E52BE3AE34}"/>
                </a:ext>
              </a:extLst>
            </p:cNvPr>
            <p:cNvSpPr/>
            <p:nvPr/>
          </p:nvSpPr>
          <p:spPr bwMode="auto">
            <a:xfrm>
              <a:off x="6805803" y="893621"/>
              <a:ext cx="187644" cy="14416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7" name="四角形: 上の 2 つの角を丸める 436">
              <a:extLst>
                <a:ext uri="{FF2B5EF4-FFF2-40B4-BE49-F238E27FC236}">
                  <a16:creationId xmlns:a16="http://schemas.microsoft.com/office/drawing/2014/main" id="{220BC739-8F9D-4914-A0FE-B251035741C4}"/>
                </a:ext>
              </a:extLst>
            </p:cNvPr>
            <p:cNvSpPr/>
            <p:nvPr/>
          </p:nvSpPr>
          <p:spPr bwMode="auto">
            <a:xfrm>
              <a:off x="4169459" y="2323502"/>
              <a:ext cx="405877" cy="16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45928823-7A7E-4BFE-9A3B-F4FD6FA928AD}"/>
                </a:ext>
              </a:extLst>
            </p:cNvPr>
            <p:cNvSpPr/>
            <p:nvPr/>
          </p:nvSpPr>
          <p:spPr bwMode="auto">
            <a:xfrm>
              <a:off x="6696687" y="2323502"/>
              <a:ext cx="405877" cy="16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41" name="グループ化 440">
            <a:extLst>
              <a:ext uri="{FF2B5EF4-FFF2-40B4-BE49-F238E27FC236}">
                <a16:creationId xmlns:a16="http://schemas.microsoft.com/office/drawing/2014/main" id="{98CE7A35-6DF0-463B-B28D-236297D37328}"/>
              </a:ext>
            </a:extLst>
          </p:cNvPr>
          <p:cNvGrpSpPr/>
          <p:nvPr/>
        </p:nvGrpSpPr>
        <p:grpSpPr>
          <a:xfrm>
            <a:off x="4236514" y="4831281"/>
            <a:ext cx="1445882" cy="1381237"/>
            <a:chOff x="4236514" y="953725"/>
            <a:chExt cx="1445882" cy="1381237"/>
          </a:xfrm>
          <a:solidFill>
            <a:srgbClr val="808080">
              <a:lumMod val="50000"/>
            </a:srgbClr>
          </a:solidFill>
        </p:grpSpPr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99954124-7E9E-473A-9536-9836015D449B}"/>
                </a:ext>
              </a:extLst>
            </p:cNvPr>
            <p:cNvSpPr/>
            <p:nvPr/>
          </p:nvSpPr>
          <p:spPr bwMode="auto">
            <a:xfrm rot="14835668" flipH="1">
              <a:off x="5304228" y="750690"/>
              <a:ext cx="22986" cy="7196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3" name="四角形: 上の 2 つの角を丸める 442">
              <a:extLst>
                <a:ext uri="{FF2B5EF4-FFF2-40B4-BE49-F238E27FC236}">
                  <a16:creationId xmlns:a16="http://schemas.microsoft.com/office/drawing/2014/main" id="{F62C8BE4-1D14-4552-BC54-963159B9E0D8}"/>
                </a:ext>
              </a:extLst>
            </p:cNvPr>
            <p:cNvSpPr/>
            <p:nvPr/>
          </p:nvSpPr>
          <p:spPr bwMode="auto">
            <a:xfrm rot="6764332">
              <a:off x="4584862" y="750692"/>
              <a:ext cx="22986" cy="7196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9575432D-74C3-4CDE-9CCD-EB736707A5D0}"/>
                </a:ext>
              </a:extLst>
            </p:cNvPr>
            <p:cNvGrpSpPr/>
            <p:nvPr/>
          </p:nvGrpSpPr>
          <p:grpSpPr>
            <a:xfrm>
              <a:off x="4328050" y="1231595"/>
              <a:ext cx="621669" cy="959321"/>
              <a:chOff x="4187915" y="1157324"/>
              <a:chExt cx="780521" cy="1204452"/>
            </a:xfrm>
            <a:grpFill/>
          </p:grpSpPr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CB1E8D86-E82E-4722-A0DC-B55EFC0BFBCE}"/>
                  </a:ext>
                </a:extLst>
              </p:cNvPr>
              <p:cNvSpPr/>
              <p:nvPr/>
            </p:nvSpPr>
            <p:spPr bwMode="auto">
              <a:xfrm>
                <a:off x="4281175" y="1183706"/>
                <a:ext cx="593999" cy="1165174"/>
              </a:xfrm>
              <a:custGeom>
                <a:avLst/>
                <a:gdLst>
                  <a:gd name="connsiteX0" fmla="*/ 875751 w 920545"/>
                  <a:gd name="connsiteY0" fmla="*/ 0 h 1165174"/>
                  <a:gd name="connsiteX1" fmla="*/ 919620 w 920545"/>
                  <a:gd name="connsiteY1" fmla="*/ 0 h 1165174"/>
                  <a:gd name="connsiteX2" fmla="*/ 920545 w 920545"/>
                  <a:gd name="connsiteY2" fmla="*/ 925 h 1165174"/>
                  <a:gd name="connsiteX3" fmla="*/ 920545 w 920545"/>
                  <a:gd name="connsiteY3" fmla="*/ 1164249 h 1165174"/>
                  <a:gd name="connsiteX4" fmla="*/ 919620 w 920545"/>
                  <a:gd name="connsiteY4" fmla="*/ 1165174 h 1165174"/>
                  <a:gd name="connsiteX5" fmla="*/ 875751 w 920545"/>
                  <a:gd name="connsiteY5" fmla="*/ 1165174 h 1165174"/>
                  <a:gd name="connsiteX6" fmla="*/ 874826 w 920545"/>
                  <a:gd name="connsiteY6" fmla="*/ 1164249 h 1165174"/>
                  <a:gd name="connsiteX7" fmla="*/ 874826 w 920545"/>
                  <a:gd name="connsiteY7" fmla="*/ 925 h 1165174"/>
                  <a:gd name="connsiteX8" fmla="*/ 875751 w 920545"/>
                  <a:gd name="connsiteY8" fmla="*/ 0 h 1165174"/>
                  <a:gd name="connsiteX9" fmla="*/ 750775 w 920545"/>
                  <a:gd name="connsiteY9" fmla="*/ 0 h 1165174"/>
                  <a:gd name="connsiteX10" fmla="*/ 794644 w 920545"/>
                  <a:gd name="connsiteY10" fmla="*/ 0 h 1165174"/>
                  <a:gd name="connsiteX11" fmla="*/ 795569 w 920545"/>
                  <a:gd name="connsiteY11" fmla="*/ 925 h 1165174"/>
                  <a:gd name="connsiteX12" fmla="*/ 795569 w 920545"/>
                  <a:gd name="connsiteY12" fmla="*/ 1164249 h 1165174"/>
                  <a:gd name="connsiteX13" fmla="*/ 794644 w 920545"/>
                  <a:gd name="connsiteY13" fmla="*/ 1165174 h 1165174"/>
                  <a:gd name="connsiteX14" fmla="*/ 750775 w 920545"/>
                  <a:gd name="connsiteY14" fmla="*/ 1165174 h 1165174"/>
                  <a:gd name="connsiteX15" fmla="*/ 749850 w 920545"/>
                  <a:gd name="connsiteY15" fmla="*/ 1164249 h 1165174"/>
                  <a:gd name="connsiteX16" fmla="*/ 749850 w 920545"/>
                  <a:gd name="connsiteY16" fmla="*/ 925 h 1165174"/>
                  <a:gd name="connsiteX17" fmla="*/ 750775 w 920545"/>
                  <a:gd name="connsiteY17" fmla="*/ 0 h 1165174"/>
                  <a:gd name="connsiteX18" fmla="*/ 625800 w 920545"/>
                  <a:gd name="connsiteY18" fmla="*/ 0 h 1165174"/>
                  <a:gd name="connsiteX19" fmla="*/ 669669 w 920545"/>
                  <a:gd name="connsiteY19" fmla="*/ 0 h 1165174"/>
                  <a:gd name="connsiteX20" fmla="*/ 670594 w 920545"/>
                  <a:gd name="connsiteY20" fmla="*/ 925 h 1165174"/>
                  <a:gd name="connsiteX21" fmla="*/ 670594 w 920545"/>
                  <a:gd name="connsiteY21" fmla="*/ 1164249 h 1165174"/>
                  <a:gd name="connsiteX22" fmla="*/ 669669 w 920545"/>
                  <a:gd name="connsiteY22" fmla="*/ 1165174 h 1165174"/>
                  <a:gd name="connsiteX23" fmla="*/ 625800 w 920545"/>
                  <a:gd name="connsiteY23" fmla="*/ 1165174 h 1165174"/>
                  <a:gd name="connsiteX24" fmla="*/ 624875 w 920545"/>
                  <a:gd name="connsiteY24" fmla="*/ 1164249 h 1165174"/>
                  <a:gd name="connsiteX25" fmla="*/ 624875 w 920545"/>
                  <a:gd name="connsiteY25" fmla="*/ 925 h 1165174"/>
                  <a:gd name="connsiteX26" fmla="*/ 625800 w 920545"/>
                  <a:gd name="connsiteY26" fmla="*/ 0 h 1165174"/>
                  <a:gd name="connsiteX27" fmla="*/ 500825 w 920545"/>
                  <a:gd name="connsiteY27" fmla="*/ 0 h 1165174"/>
                  <a:gd name="connsiteX28" fmla="*/ 544694 w 920545"/>
                  <a:gd name="connsiteY28" fmla="*/ 0 h 1165174"/>
                  <a:gd name="connsiteX29" fmla="*/ 545619 w 920545"/>
                  <a:gd name="connsiteY29" fmla="*/ 925 h 1165174"/>
                  <a:gd name="connsiteX30" fmla="*/ 545619 w 920545"/>
                  <a:gd name="connsiteY30" fmla="*/ 1164249 h 1165174"/>
                  <a:gd name="connsiteX31" fmla="*/ 544694 w 920545"/>
                  <a:gd name="connsiteY31" fmla="*/ 1165174 h 1165174"/>
                  <a:gd name="connsiteX32" fmla="*/ 500825 w 920545"/>
                  <a:gd name="connsiteY32" fmla="*/ 1165174 h 1165174"/>
                  <a:gd name="connsiteX33" fmla="*/ 499900 w 920545"/>
                  <a:gd name="connsiteY33" fmla="*/ 1164249 h 1165174"/>
                  <a:gd name="connsiteX34" fmla="*/ 499900 w 920545"/>
                  <a:gd name="connsiteY34" fmla="*/ 925 h 1165174"/>
                  <a:gd name="connsiteX35" fmla="*/ 500825 w 920545"/>
                  <a:gd name="connsiteY35" fmla="*/ 0 h 1165174"/>
                  <a:gd name="connsiteX36" fmla="*/ 375850 w 920545"/>
                  <a:gd name="connsiteY36" fmla="*/ 0 h 1165174"/>
                  <a:gd name="connsiteX37" fmla="*/ 419719 w 920545"/>
                  <a:gd name="connsiteY37" fmla="*/ 0 h 1165174"/>
                  <a:gd name="connsiteX38" fmla="*/ 420644 w 920545"/>
                  <a:gd name="connsiteY38" fmla="*/ 925 h 1165174"/>
                  <a:gd name="connsiteX39" fmla="*/ 420644 w 920545"/>
                  <a:gd name="connsiteY39" fmla="*/ 1164249 h 1165174"/>
                  <a:gd name="connsiteX40" fmla="*/ 419719 w 920545"/>
                  <a:gd name="connsiteY40" fmla="*/ 1165174 h 1165174"/>
                  <a:gd name="connsiteX41" fmla="*/ 375850 w 920545"/>
                  <a:gd name="connsiteY41" fmla="*/ 1165174 h 1165174"/>
                  <a:gd name="connsiteX42" fmla="*/ 374925 w 920545"/>
                  <a:gd name="connsiteY42" fmla="*/ 1164249 h 1165174"/>
                  <a:gd name="connsiteX43" fmla="*/ 374925 w 920545"/>
                  <a:gd name="connsiteY43" fmla="*/ 925 h 1165174"/>
                  <a:gd name="connsiteX44" fmla="*/ 375850 w 920545"/>
                  <a:gd name="connsiteY44" fmla="*/ 0 h 1165174"/>
                  <a:gd name="connsiteX45" fmla="*/ 250875 w 920545"/>
                  <a:gd name="connsiteY45" fmla="*/ 0 h 1165174"/>
                  <a:gd name="connsiteX46" fmla="*/ 294744 w 920545"/>
                  <a:gd name="connsiteY46" fmla="*/ 0 h 1165174"/>
                  <a:gd name="connsiteX47" fmla="*/ 295669 w 920545"/>
                  <a:gd name="connsiteY47" fmla="*/ 925 h 1165174"/>
                  <a:gd name="connsiteX48" fmla="*/ 295669 w 920545"/>
                  <a:gd name="connsiteY48" fmla="*/ 1164249 h 1165174"/>
                  <a:gd name="connsiteX49" fmla="*/ 294744 w 920545"/>
                  <a:gd name="connsiteY49" fmla="*/ 1165174 h 1165174"/>
                  <a:gd name="connsiteX50" fmla="*/ 250875 w 920545"/>
                  <a:gd name="connsiteY50" fmla="*/ 1165174 h 1165174"/>
                  <a:gd name="connsiteX51" fmla="*/ 249950 w 920545"/>
                  <a:gd name="connsiteY51" fmla="*/ 1164249 h 1165174"/>
                  <a:gd name="connsiteX52" fmla="*/ 249950 w 920545"/>
                  <a:gd name="connsiteY52" fmla="*/ 925 h 1165174"/>
                  <a:gd name="connsiteX53" fmla="*/ 250875 w 920545"/>
                  <a:gd name="connsiteY53" fmla="*/ 0 h 1165174"/>
                  <a:gd name="connsiteX54" fmla="*/ 125900 w 920545"/>
                  <a:gd name="connsiteY54" fmla="*/ 0 h 1165174"/>
                  <a:gd name="connsiteX55" fmla="*/ 169769 w 920545"/>
                  <a:gd name="connsiteY55" fmla="*/ 0 h 1165174"/>
                  <a:gd name="connsiteX56" fmla="*/ 170694 w 920545"/>
                  <a:gd name="connsiteY56" fmla="*/ 925 h 1165174"/>
                  <a:gd name="connsiteX57" fmla="*/ 170694 w 920545"/>
                  <a:gd name="connsiteY57" fmla="*/ 1164249 h 1165174"/>
                  <a:gd name="connsiteX58" fmla="*/ 169769 w 920545"/>
                  <a:gd name="connsiteY58" fmla="*/ 1165174 h 1165174"/>
                  <a:gd name="connsiteX59" fmla="*/ 125900 w 920545"/>
                  <a:gd name="connsiteY59" fmla="*/ 1165174 h 1165174"/>
                  <a:gd name="connsiteX60" fmla="*/ 124975 w 920545"/>
                  <a:gd name="connsiteY60" fmla="*/ 1164249 h 1165174"/>
                  <a:gd name="connsiteX61" fmla="*/ 124975 w 920545"/>
                  <a:gd name="connsiteY61" fmla="*/ 925 h 1165174"/>
                  <a:gd name="connsiteX62" fmla="*/ 125900 w 920545"/>
                  <a:gd name="connsiteY62" fmla="*/ 0 h 1165174"/>
                  <a:gd name="connsiteX63" fmla="*/ 925 w 920545"/>
                  <a:gd name="connsiteY63" fmla="*/ 0 h 1165174"/>
                  <a:gd name="connsiteX64" fmla="*/ 44794 w 920545"/>
                  <a:gd name="connsiteY64" fmla="*/ 0 h 1165174"/>
                  <a:gd name="connsiteX65" fmla="*/ 45719 w 920545"/>
                  <a:gd name="connsiteY65" fmla="*/ 925 h 1165174"/>
                  <a:gd name="connsiteX66" fmla="*/ 45719 w 920545"/>
                  <a:gd name="connsiteY66" fmla="*/ 1164249 h 1165174"/>
                  <a:gd name="connsiteX67" fmla="*/ 44794 w 920545"/>
                  <a:gd name="connsiteY67" fmla="*/ 1165174 h 1165174"/>
                  <a:gd name="connsiteX68" fmla="*/ 925 w 920545"/>
                  <a:gd name="connsiteY68" fmla="*/ 1165174 h 1165174"/>
                  <a:gd name="connsiteX69" fmla="*/ 0 w 920545"/>
                  <a:gd name="connsiteY69" fmla="*/ 1164249 h 1165174"/>
                  <a:gd name="connsiteX70" fmla="*/ 0 w 920545"/>
                  <a:gd name="connsiteY70" fmla="*/ 925 h 1165174"/>
                  <a:gd name="connsiteX71" fmla="*/ 925 w 920545"/>
                  <a:gd name="connsiteY71" fmla="*/ 0 h 116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920545" h="1165174">
                    <a:moveTo>
                      <a:pt x="875751" y="0"/>
                    </a:moveTo>
                    <a:lnTo>
                      <a:pt x="919620" y="0"/>
                    </a:lnTo>
                    <a:cubicBezTo>
                      <a:pt x="920131" y="0"/>
                      <a:pt x="920545" y="414"/>
                      <a:pt x="920545" y="925"/>
                    </a:cubicBezTo>
                    <a:lnTo>
                      <a:pt x="920545" y="1164249"/>
                    </a:lnTo>
                    <a:cubicBezTo>
                      <a:pt x="920545" y="1164760"/>
                      <a:pt x="920131" y="1165174"/>
                      <a:pt x="919620" y="1165174"/>
                    </a:cubicBezTo>
                    <a:lnTo>
                      <a:pt x="875751" y="1165174"/>
                    </a:lnTo>
                    <a:cubicBezTo>
                      <a:pt x="875240" y="1165174"/>
                      <a:pt x="874826" y="1164760"/>
                      <a:pt x="874826" y="1164249"/>
                    </a:cubicBezTo>
                    <a:lnTo>
                      <a:pt x="874826" y="925"/>
                    </a:lnTo>
                    <a:cubicBezTo>
                      <a:pt x="874826" y="414"/>
                      <a:pt x="875240" y="0"/>
                      <a:pt x="875751" y="0"/>
                    </a:cubicBezTo>
                    <a:close/>
                    <a:moveTo>
                      <a:pt x="750775" y="0"/>
                    </a:moveTo>
                    <a:lnTo>
                      <a:pt x="794644" y="0"/>
                    </a:lnTo>
                    <a:cubicBezTo>
                      <a:pt x="795155" y="0"/>
                      <a:pt x="795569" y="414"/>
                      <a:pt x="795569" y="925"/>
                    </a:cubicBezTo>
                    <a:lnTo>
                      <a:pt x="795569" y="1164249"/>
                    </a:lnTo>
                    <a:cubicBezTo>
                      <a:pt x="795569" y="1164760"/>
                      <a:pt x="795155" y="1165174"/>
                      <a:pt x="794644" y="1165174"/>
                    </a:cubicBezTo>
                    <a:lnTo>
                      <a:pt x="750775" y="1165174"/>
                    </a:lnTo>
                    <a:cubicBezTo>
                      <a:pt x="750264" y="1165174"/>
                      <a:pt x="749850" y="1164760"/>
                      <a:pt x="749850" y="1164249"/>
                    </a:cubicBezTo>
                    <a:lnTo>
                      <a:pt x="749850" y="925"/>
                    </a:lnTo>
                    <a:cubicBezTo>
                      <a:pt x="749850" y="414"/>
                      <a:pt x="750264" y="0"/>
                      <a:pt x="750775" y="0"/>
                    </a:cubicBezTo>
                    <a:close/>
                    <a:moveTo>
                      <a:pt x="625800" y="0"/>
                    </a:moveTo>
                    <a:lnTo>
                      <a:pt x="669669" y="0"/>
                    </a:lnTo>
                    <a:cubicBezTo>
                      <a:pt x="670180" y="0"/>
                      <a:pt x="670594" y="414"/>
                      <a:pt x="670594" y="925"/>
                    </a:cubicBezTo>
                    <a:lnTo>
                      <a:pt x="670594" y="1164249"/>
                    </a:lnTo>
                    <a:cubicBezTo>
                      <a:pt x="670594" y="1164760"/>
                      <a:pt x="670180" y="1165174"/>
                      <a:pt x="669669" y="1165174"/>
                    </a:cubicBezTo>
                    <a:lnTo>
                      <a:pt x="625800" y="1165174"/>
                    </a:lnTo>
                    <a:cubicBezTo>
                      <a:pt x="625289" y="1165174"/>
                      <a:pt x="624875" y="1164760"/>
                      <a:pt x="624875" y="1164249"/>
                    </a:cubicBezTo>
                    <a:lnTo>
                      <a:pt x="624875" y="925"/>
                    </a:lnTo>
                    <a:cubicBezTo>
                      <a:pt x="624875" y="414"/>
                      <a:pt x="625289" y="0"/>
                      <a:pt x="625800" y="0"/>
                    </a:cubicBezTo>
                    <a:close/>
                    <a:moveTo>
                      <a:pt x="500825" y="0"/>
                    </a:moveTo>
                    <a:lnTo>
                      <a:pt x="544694" y="0"/>
                    </a:lnTo>
                    <a:cubicBezTo>
                      <a:pt x="545205" y="0"/>
                      <a:pt x="545619" y="414"/>
                      <a:pt x="545619" y="925"/>
                    </a:cubicBezTo>
                    <a:lnTo>
                      <a:pt x="545619" y="1164249"/>
                    </a:lnTo>
                    <a:cubicBezTo>
                      <a:pt x="545619" y="1164760"/>
                      <a:pt x="545205" y="1165174"/>
                      <a:pt x="544694" y="1165174"/>
                    </a:cubicBezTo>
                    <a:lnTo>
                      <a:pt x="500825" y="1165174"/>
                    </a:lnTo>
                    <a:cubicBezTo>
                      <a:pt x="500314" y="1165174"/>
                      <a:pt x="499900" y="1164760"/>
                      <a:pt x="499900" y="1164249"/>
                    </a:cubicBezTo>
                    <a:lnTo>
                      <a:pt x="499900" y="925"/>
                    </a:lnTo>
                    <a:cubicBezTo>
                      <a:pt x="499900" y="414"/>
                      <a:pt x="500314" y="0"/>
                      <a:pt x="500825" y="0"/>
                    </a:cubicBezTo>
                    <a:close/>
                    <a:moveTo>
                      <a:pt x="375850" y="0"/>
                    </a:moveTo>
                    <a:lnTo>
                      <a:pt x="419719" y="0"/>
                    </a:lnTo>
                    <a:cubicBezTo>
                      <a:pt x="420230" y="0"/>
                      <a:pt x="420644" y="414"/>
                      <a:pt x="420644" y="925"/>
                    </a:cubicBezTo>
                    <a:lnTo>
                      <a:pt x="420644" y="1164249"/>
                    </a:lnTo>
                    <a:cubicBezTo>
                      <a:pt x="420644" y="1164760"/>
                      <a:pt x="420230" y="1165174"/>
                      <a:pt x="419719" y="1165174"/>
                    </a:cubicBezTo>
                    <a:lnTo>
                      <a:pt x="375850" y="1165174"/>
                    </a:lnTo>
                    <a:cubicBezTo>
                      <a:pt x="375339" y="1165174"/>
                      <a:pt x="374925" y="1164760"/>
                      <a:pt x="374925" y="1164249"/>
                    </a:cubicBezTo>
                    <a:lnTo>
                      <a:pt x="374925" y="925"/>
                    </a:lnTo>
                    <a:cubicBezTo>
                      <a:pt x="374925" y="414"/>
                      <a:pt x="375339" y="0"/>
                      <a:pt x="375850" y="0"/>
                    </a:cubicBezTo>
                    <a:close/>
                    <a:moveTo>
                      <a:pt x="250875" y="0"/>
                    </a:moveTo>
                    <a:lnTo>
                      <a:pt x="294744" y="0"/>
                    </a:lnTo>
                    <a:cubicBezTo>
                      <a:pt x="295255" y="0"/>
                      <a:pt x="295669" y="414"/>
                      <a:pt x="295669" y="925"/>
                    </a:cubicBezTo>
                    <a:lnTo>
                      <a:pt x="295669" y="1164249"/>
                    </a:lnTo>
                    <a:cubicBezTo>
                      <a:pt x="295669" y="1164760"/>
                      <a:pt x="295255" y="1165174"/>
                      <a:pt x="294744" y="1165174"/>
                    </a:cubicBezTo>
                    <a:lnTo>
                      <a:pt x="250875" y="1165174"/>
                    </a:lnTo>
                    <a:cubicBezTo>
                      <a:pt x="250364" y="1165174"/>
                      <a:pt x="249950" y="1164760"/>
                      <a:pt x="249950" y="1164249"/>
                    </a:cubicBezTo>
                    <a:lnTo>
                      <a:pt x="249950" y="925"/>
                    </a:lnTo>
                    <a:cubicBezTo>
                      <a:pt x="249950" y="414"/>
                      <a:pt x="250364" y="0"/>
                      <a:pt x="250875" y="0"/>
                    </a:cubicBezTo>
                    <a:close/>
                    <a:moveTo>
                      <a:pt x="125900" y="0"/>
                    </a:moveTo>
                    <a:lnTo>
                      <a:pt x="169769" y="0"/>
                    </a:lnTo>
                    <a:cubicBezTo>
                      <a:pt x="170280" y="0"/>
                      <a:pt x="170694" y="414"/>
                      <a:pt x="170694" y="925"/>
                    </a:cubicBezTo>
                    <a:lnTo>
                      <a:pt x="170694" y="1164249"/>
                    </a:lnTo>
                    <a:cubicBezTo>
                      <a:pt x="170694" y="1164760"/>
                      <a:pt x="170280" y="1165174"/>
                      <a:pt x="169769" y="1165174"/>
                    </a:cubicBezTo>
                    <a:lnTo>
                      <a:pt x="125900" y="1165174"/>
                    </a:lnTo>
                    <a:cubicBezTo>
                      <a:pt x="125389" y="1165174"/>
                      <a:pt x="124975" y="1164760"/>
                      <a:pt x="124975" y="1164249"/>
                    </a:cubicBezTo>
                    <a:lnTo>
                      <a:pt x="124975" y="925"/>
                    </a:lnTo>
                    <a:cubicBezTo>
                      <a:pt x="124975" y="414"/>
                      <a:pt x="125389" y="0"/>
                      <a:pt x="125900" y="0"/>
                    </a:cubicBezTo>
                    <a:close/>
                    <a:moveTo>
                      <a:pt x="925" y="0"/>
                    </a:moveTo>
                    <a:lnTo>
                      <a:pt x="44794" y="0"/>
                    </a:lnTo>
                    <a:cubicBezTo>
                      <a:pt x="45305" y="0"/>
                      <a:pt x="45719" y="414"/>
                      <a:pt x="45719" y="925"/>
                    </a:cubicBezTo>
                    <a:lnTo>
                      <a:pt x="45719" y="1164249"/>
                    </a:lnTo>
                    <a:cubicBezTo>
                      <a:pt x="45719" y="1164760"/>
                      <a:pt x="45305" y="1165174"/>
                      <a:pt x="44794" y="1165174"/>
                    </a:cubicBezTo>
                    <a:lnTo>
                      <a:pt x="925" y="1165174"/>
                    </a:lnTo>
                    <a:cubicBezTo>
                      <a:pt x="414" y="1165174"/>
                      <a:pt x="0" y="1164760"/>
                      <a:pt x="0" y="1164249"/>
                    </a:cubicBezTo>
                    <a:lnTo>
                      <a:pt x="0" y="925"/>
                    </a:lnTo>
                    <a:cubicBezTo>
                      <a:pt x="0" y="414"/>
                      <a:pt x="414" y="0"/>
                      <a:pt x="925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6" name="四角形: 角を丸くする 455">
                <a:extLst>
                  <a:ext uri="{FF2B5EF4-FFF2-40B4-BE49-F238E27FC236}">
                    <a16:creationId xmlns:a16="http://schemas.microsoft.com/office/drawing/2014/main" id="{5D40B6BA-41A3-4DB6-8B3A-2232BECC91AB}"/>
                  </a:ext>
                </a:extLst>
              </p:cNvPr>
              <p:cNvSpPr/>
              <p:nvPr/>
            </p:nvSpPr>
            <p:spPr bwMode="auto">
              <a:xfrm>
                <a:off x="4210494" y="1644034"/>
                <a:ext cx="735362" cy="142486"/>
              </a:xfrm>
              <a:prstGeom prst="roundRect">
                <a:avLst>
                  <a:gd name="adj" fmla="val 2023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F538A8A9-73D2-42D2-BE5C-4F4F8708F2A0}"/>
                  </a:ext>
                </a:extLst>
              </p:cNvPr>
              <p:cNvSpPr/>
              <p:nvPr/>
            </p:nvSpPr>
            <p:spPr bwMode="auto">
              <a:xfrm>
                <a:off x="4187915" y="1157324"/>
                <a:ext cx="780521" cy="1204452"/>
              </a:xfrm>
              <a:custGeom>
                <a:avLst/>
                <a:gdLst>
                  <a:gd name="connsiteX0" fmla="*/ 53449 w 780521"/>
                  <a:gd name="connsiteY0" fmla="*/ 40445 h 1204452"/>
                  <a:gd name="connsiteX1" fmla="*/ 39247 w 780521"/>
                  <a:gd name="connsiteY1" fmla="*/ 54647 h 1204452"/>
                  <a:gd name="connsiteX2" fmla="*/ 39247 w 780521"/>
                  <a:gd name="connsiteY2" fmla="*/ 1149805 h 1204452"/>
                  <a:gd name="connsiteX3" fmla="*/ 53449 w 780521"/>
                  <a:gd name="connsiteY3" fmla="*/ 1164007 h 1204452"/>
                  <a:gd name="connsiteX4" fmla="*/ 727071 w 780521"/>
                  <a:gd name="connsiteY4" fmla="*/ 1164007 h 1204452"/>
                  <a:gd name="connsiteX5" fmla="*/ 741273 w 780521"/>
                  <a:gd name="connsiteY5" fmla="*/ 1149805 h 1204452"/>
                  <a:gd name="connsiteX6" fmla="*/ 741273 w 780521"/>
                  <a:gd name="connsiteY6" fmla="*/ 54647 h 1204452"/>
                  <a:gd name="connsiteX7" fmla="*/ 727071 w 780521"/>
                  <a:gd name="connsiteY7" fmla="*/ 40445 h 1204452"/>
                  <a:gd name="connsiteX8" fmla="*/ 32462 w 780521"/>
                  <a:gd name="connsiteY8" fmla="*/ 0 h 1204452"/>
                  <a:gd name="connsiteX9" fmla="*/ 748059 w 780521"/>
                  <a:gd name="connsiteY9" fmla="*/ 0 h 1204452"/>
                  <a:gd name="connsiteX10" fmla="*/ 780521 w 780521"/>
                  <a:gd name="connsiteY10" fmla="*/ 32462 h 1204452"/>
                  <a:gd name="connsiteX11" fmla="*/ 780521 w 780521"/>
                  <a:gd name="connsiteY11" fmla="*/ 1171990 h 1204452"/>
                  <a:gd name="connsiteX12" fmla="*/ 748059 w 780521"/>
                  <a:gd name="connsiteY12" fmla="*/ 1204452 h 1204452"/>
                  <a:gd name="connsiteX13" fmla="*/ 32462 w 780521"/>
                  <a:gd name="connsiteY13" fmla="*/ 1204452 h 1204452"/>
                  <a:gd name="connsiteX14" fmla="*/ 0 w 780521"/>
                  <a:gd name="connsiteY14" fmla="*/ 1171990 h 1204452"/>
                  <a:gd name="connsiteX15" fmla="*/ 0 w 780521"/>
                  <a:gd name="connsiteY15" fmla="*/ 32462 h 1204452"/>
                  <a:gd name="connsiteX16" fmla="*/ 32462 w 780521"/>
                  <a:gd name="connsiteY16" fmla="*/ 0 h 120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0521" h="1204452">
                    <a:moveTo>
                      <a:pt x="53449" y="40445"/>
                    </a:moveTo>
                    <a:cubicBezTo>
                      <a:pt x="45605" y="40445"/>
                      <a:pt x="39247" y="46803"/>
                      <a:pt x="39247" y="54647"/>
                    </a:cubicBezTo>
                    <a:lnTo>
                      <a:pt x="39247" y="1149805"/>
                    </a:lnTo>
                    <a:cubicBezTo>
                      <a:pt x="39247" y="1157649"/>
                      <a:pt x="45605" y="1164007"/>
                      <a:pt x="53449" y="1164007"/>
                    </a:cubicBezTo>
                    <a:lnTo>
                      <a:pt x="727071" y="1164007"/>
                    </a:lnTo>
                    <a:cubicBezTo>
                      <a:pt x="734915" y="1164007"/>
                      <a:pt x="741273" y="1157649"/>
                      <a:pt x="741273" y="1149805"/>
                    </a:cubicBezTo>
                    <a:lnTo>
                      <a:pt x="741273" y="54647"/>
                    </a:lnTo>
                    <a:cubicBezTo>
                      <a:pt x="741273" y="46803"/>
                      <a:pt x="734915" y="40445"/>
                      <a:pt x="727071" y="40445"/>
                    </a:cubicBezTo>
                    <a:close/>
                    <a:moveTo>
                      <a:pt x="32462" y="0"/>
                    </a:moveTo>
                    <a:lnTo>
                      <a:pt x="748059" y="0"/>
                    </a:lnTo>
                    <a:cubicBezTo>
                      <a:pt x="765987" y="0"/>
                      <a:pt x="780521" y="14534"/>
                      <a:pt x="780521" y="32462"/>
                    </a:cubicBezTo>
                    <a:lnTo>
                      <a:pt x="780521" y="1171990"/>
                    </a:lnTo>
                    <a:cubicBezTo>
                      <a:pt x="780521" y="1189918"/>
                      <a:pt x="765987" y="1204452"/>
                      <a:pt x="748059" y="1204452"/>
                    </a:cubicBezTo>
                    <a:lnTo>
                      <a:pt x="32462" y="1204452"/>
                    </a:lnTo>
                    <a:cubicBezTo>
                      <a:pt x="14534" y="1204452"/>
                      <a:pt x="0" y="1189918"/>
                      <a:pt x="0" y="1171990"/>
                    </a:cubicBezTo>
                    <a:lnTo>
                      <a:pt x="0" y="32462"/>
                    </a:lnTo>
                    <a:cubicBezTo>
                      <a:pt x="0" y="14534"/>
                      <a:pt x="14534" y="0"/>
                      <a:pt x="32462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D38FBC15-E289-4C56-9C5B-D09B1A2C04E9}"/>
                </a:ext>
              </a:extLst>
            </p:cNvPr>
            <p:cNvGrpSpPr/>
            <p:nvPr/>
          </p:nvGrpSpPr>
          <p:grpSpPr>
            <a:xfrm>
              <a:off x="4972855" y="1231595"/>
              <a:ext cx="621669" cy="959321"/>
              <a:chOff x="4187915" y="1157324"/>
              <a:chExt cx="780521" cy="1204452"/>
            </a:xfrm>
            <a:grpFill/>
          </p:grpSpPr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0343D599-583B-4396-A7EE-CDB6BE685E1F}"/>
                  </a:ext>
                </a:extLst>
              </p:cNvPr>
              <p:cNvSpPr/>
              <p:nvPr/>
            </p:nvSpPr>
            <p:spPr bwMode="auto">
              <a:xfrm>
                <a:off x="4281175" y="1183706"/>
                <a:ext cx="593999" cy="1165174"/>
              </a:xfrm>
              <a:custGeom>
                <a:avLst/>
                <a:gdLst>
                  <a:gd name="connsiteX0" fmla="*/ 875751 w 920545"/>
                  <a:gd name="connsiteY0" fmla="*/ 0 h 1165174"/>
                  <a:gd name="connsiteX1" fmla="*/ 919620 w 920545"/>
                  <a:gd name="connsiteY1" fmla="*/ 0 h 1165174"/>
                  <a:gd name="connsiteX2" fmla="*/ 920545 w 920545"/>
                  <a:gd name="connsiteY2" fmla="*/ 925 h 1165174"/>
                  <a:gd name="connsiteX3" fmla="*/ 920545 w 920545"/>
                  <a:gd name="connsiteY3" fmla="*/ 1164249 h 1165174"/>
                  <a:gd name="connsiteX4" fmla="*/ 919620 w 920545"/>
                  <a:gd name="connsiteY4" fmla="*/ 1165174 h 1165174"/>
                  <a:gd name="connsiteX5" fmla="*/ 875751 w 920545"/>
                  <a:gd name="connsiteY5" fmla="*/ 1165174 h 1165174"/>
                  <a:gd name="connsiteX6" fmla="*/ 874826 w 920545"/>
                  <a:gd name="connsiteY6" fmla="*/ 1164249 h 1165174"/>
                  <a:gd name="connsiteX7" fmla="*/ 874826 w 920545"/>
                  <a:gd name="connsiteY7" fmla="*/ 925 h 1165174"/>
                  <a:gd name="connsiteX8" fmla="*/ 875751 w 920545"/>
                  <a:gd name="connsiteY8" fmla="*/ 0 h 1165174"/>
                  <a:gd name="connsiteX9" fmla="*/ 750775 w 920545"/>
                  <a:gd name="connsiteY9" fmla="*/ 0 h 1165174"/>
                  <a:gd name="connsiteX10" fmla="*/ 794644 w 920545"/>
                  <a:gd name="connsiteY10" fmla="*/ 0 h 1165174"/>
                  <a:gd name="connsiteX11" fmla="*/ 795569 w 920545"/>
                  <a:gd name="connsiteY11" fmla="*/ 925 h 1165174"/>
                  <a:gd name="connsiteX12" fmla="*/ 795569 w 920545"/>
                  <a:gd name="connsiteY12" fmla="*/ 1164249 h 1165174"/>
                  <a:gd name="connsiteX13" fmla="*/ 794644 w 920545"/>
                  <a:gd name="connsiteY13" fmla="*/ 1165174 h 1165174"/>
                  <a:gd name="connsiteX14" fmla="*/ 750775 w 920545"/>
                  <a:gd name="connsiteY14" fmla="*/ 1165174 h 1165174"/>
                  <a:gd name="connsiteX15" fmla="*/ 749850 w 920545"/>
                  <a:gd name="connsiteY15" fmla="*/ 1164249 h 1165174"/>
                  <a:gd name="connsiteX16" fmla="*/ 749850 w 920545"/>
                  <a:gd name="connsiteY16" fmla="*/ 925 h 1165174"/>
                  <a:gd name="connsiteX17" fmla="*/ 750775 w 920545"/>
                  <a:gd name="connsiteY17" fmla="*/ 0 h 1165174"/>
                  <a:gd name="connsiteX18" fmla="*/ 625800 w 920545"/>
                  <a:gd name="connsiteY18" fmla="*/ 0 h 1165174"/>
                  <a:gd name="connsiteX19" fmla="*/ 669669 w 920545"/>
                  <a:gd name="connsiteY19" fmla="*/ 0 h 1165174"/>
                  <a:gd name="connsiteX20" fmla="*/ 670594 w 920545"/>
                  <a:gd name="connsiteY20" fmla="*/ 925 h 1165174"/>
                  <a:gd name="connsiteX21" fmla="*/ 670594 w 920545"/>
                  <a:gd name="connsiteY21" fmla="*/ 1164249 h 1165174"/>
                  <a:gd name="connsiteX22" fmla="*/ 669669 w 920545"/>
                  <a:gd name="connsiteY22" fmla="*/ 1165174 h 1165174"/>
                  <a:gd name="connsiteX23" fmla="*/ 625800 w 920545"/>
                  <a:gd name="connsiteY23" fmla="*/ 1165174 h 1165174"/>
                  <a:gd name="connsiteX24" fmla="*/ 624875 w 920545"/>
                  <a:gd name="connsiteY24" fmla="*/ 1164249 h 1165174"/>
                  <a:gd name="connsiteX25" fmla="*/ 624875 w 920545"/>
                  <a:gd name="connsiteY25" fmla="*/ 925 h 1165174"/>
                  <a:gd name="connsiteX26" fmla="*/ 625800 w 920545"/>
                  <a:gd name="connsiteY26" fmla="*/ 0 h 1165174"/>
                  <a:gd name="connsiteX27" fmla="*/ 500825 w 920545"/>
                  <a:gd name="connsiteY27" fmla="*/ 0 h 1165174"/>
                  <a:gd name="connsiteX28" fmla="*/ 544694 w 920545"/>
                  <a:gd name="connsiteY28" fmla="*/ 0 h 1165174"/>
                  <a:gd name="connsiteX29" fmla="*/ 545619 w 920545"/>
                  <a:gd name="connsiteY29" fmla="*/ 925 h 1165174"/>
                  <a:gd name="connsiteX30" fmla="*/ 545619 w 920545"/>
                  <a:gd name="connsiteY30" fmla="*/ 1164249 h 1165174"/>
                  <a:gd name="connsiteX31" fmla="*/ 544694 w 920545"/>
                  <a:gd name="connsiteY31" fmla="*/ 1165174 h 1165174"/>
                  <a:gd name="connsiteX32" fmla="*/ 500825 w 920545"/>
                  <a:gd name="connsiteY32" fmla="*/ 1165174 h 1165174"/>
                  <a:gd name="connsiteX33" fmla="*/ 499900 w 920545"/>
                  <a:gd name="connsiteY33" fmla="*/ 1164249 h 1165174"/>
                  <a:gd name="connsiteX34" fmla="*/ 499900 w 920545"/>
                  <a:gd name="connsiteY34" fmla="*/ 925 h 1165174"/>
                  <a:gd name="connsiteX35" fmla="*/ 500825 w 920545"/>
                  <a:gd name="connsiteY35" fmla="*/ 0 h 1165174"/>
                  <a:gd name="connsiteX36" fmla="*/ 375850 w 920545"/>
                  <a:gd name="connsiteY36" fmla="*/ 0 h 1165174"/>
                  <a:gd name="connsiteX37" fmla="*/ 419719 w 920545"/>
                  <a:gd name="connsiteY37" fmla="*/ 0 h 1165174"/>
                  <a:gd name="connsiteX38" fmla="*/ 420644 w 920545"/>
                  <a:gd name="connsiteY38" fmla="*/ 925 h 1165174"/>
                  <a:gd name="connsiteX39" fmla="*/ 420644 w 920545"/>
                  <a:gd name="connsiteY39" fmla="*/ 1164249 h 1165174"/>
                  <a:gd name="connsiteX40" fmla="*/ 419719 w 920545"/>
                  <a:gd name="connsiteY40" fmla="*/ 1165174 h 1165174"/>
                  <a:gd name="connsiteX41" fmla="*/ 375850 w 920545"/>
                  <a:gd name="connsiteY41" fmla="*/ 1165174 h 1165174"/>
                  <a:gd name="connsiteX42" fmla="*/ 374925 w 920545"/>
                  <a:gd name="connsiteY42" fmla="*/ 1164249 h 1165174"/>
                  <a:gd name="connsiteX43" fmla="*/ 374925 w 920545"/>
                  <a:gd name="connsiteY43" fmla="*/ 925 h 1165174"/>
                  <a:gd name="connsiteX44" fmla="*/ 375850 w 920545"/>
                  <a:gd name="connsiteY44" fmla="*/ 0 h 1165174"/>
                  <a:gd name="connsiteX45" fmla="*/ 250875 w 920545"/>
                  <a:gd name="connsiteY45" fmla="*/ 0 h 1165174"/>
                  <a:gd name="connsiteX46" fmla="*/ 294744 w 920545"/>
                  <a:gd name="connsiteY46" fmla="*/ 0 h 1165174"/>
                  <a:gd name="connsiteX47" fmla="*/ 295669 w 920545"/>
                  <a:gd name="connsiteY47" fmla="*/ 925 h 1165174"/>
                  <a:gd name="connsiteX48" fmla="*/ 295669 w 920545"/>
                  <a:gd name="connsiteY48" fmla="*/ 1164249 h 1165174"/>
                  <a:gd name="connsiteX49" fmla="*/ 294744 w 920545"/>
                  <a:gd name="connsiteY49" fmla="*/ 1165174 h 1165174"/>
                  <a:gd name="connsiteX50" fmla="*/ 250875 w 920545"/>
                  <a:gd name="connsiteY50" fmla="*/ 1165174 h 1165174"/>
                  <a:gd name="connsiteX51" fmla="*/ 249950 w 920545"/>
                  <a:gd name="connsiteY51" fmla="*/ 1164249 h 1165174"/>
                  <a:gd name="connsiteX52" fmla="*/ 249950 w 920545"/>
                  <a:gd name="connsiteY52" fmla="*/ 925 h 1165174"/>
                  <a:gd name="connsiteX53" fmla="*/ 250875 w 920545"/>
                  <a:gd name="connsiteY53" fmla="*/ 0 h 1165174"/>
                  <a:gd name="connsiteX54" fmla="*/ 125900 w 920545"/>
                  <a:gd name="connsiteY54" fmla="*/ 0 h 1165174"/>
                  <a:gd name="connsiteX55" fmla="*/ 169769 w 920545"/>
                  <a:gd name="connsiteY55" fmla="*/ 0 h 1165174"/>
                  <a:gd name="connsiteX56" fmla="*/ 170694 w 920545"/>
                  <a:gd name="connsiteY56" fmla="*/ 925 h 1165174"/>
                  <a:gd name="connsiteX57" fmla="*/ 170694 w 920545"/>
                  <a:gd name="connsiteY57" fmla="*/ 1164249 h 1165174"/>
                  <a:gd name="connsiteX58" fmla="*/ 169769 w 920545"/>
                  <a:gd name="connsiteY58" fmla="*/ 1165174 h 1165174"/>
                  <a:gd name="connsiteX59" fmla="*/ 125900 w 920545"/>
                  <a:gd name="connsiteY59" fmla="*/ 1165174 h 1165174"/>
                  <a:gd name="connsiteX60" fmla="*/ 124975 w 920545"/>
                  <a:gd name="connsiteY60" fmla="*/ 1164249 h 1165174"/>
                  <a:gd name="connsiteX61" fmla="*/ 124975 w 920545"/>
                  <a:gd name="connsiteY61" fmla="*/ 925 h 1165174"/>
                  <a:gd name="connsiteX62" fmla="*/ 125900 w 920545"/>
                  <a:gd name="connsiteY62" fmla="*/ 0 h 1165174"/>
                  <a:gd name="connsiteX63" fmla="*/ 925 w 920545"/>
                  <a:gd name="connsiteY63" fmla="*/ 0 h 1165174"/>
                  <a:gd name="connsiteX64" fmla="*/ 44794 w 920545"/>
                  <a:gd name="connsiteY64" fmla="*/ 0 h 1165174"/>
                  <a:gd name="connsiteX65" fmla="*/ 45719 w 920545"/>
                  <a:gd name="connsiteY65" fmla="*/ 925 h 1165174"/>
                  <a:gd name="connsiteX66" fmla="*/ 45719 w 920545"/>
                  <a:gd name="connsiteY66" fmla="*/ 1164249 h 1165174"/>
                  <a:gd name="connsiteX67" fmla="*/ 44794 w 920545"/>
                  <a:gd name="connsiteY67" fmla="*/ 1165174 h 1165174"/>
                  <a:gd name="connsiteX68" fmla="*/ 925 w 920545"/>
                  <a:gd name="connsiteY68" fmla="*/ 1165174 h 1165174"/>
                  <a:gd name="connsiteX69" fmla="*/ 0 w 920545"/>
                  <a:gd name="connsiteY69" fmla="*/ 1164249 h 1165174"/>
                  <a:gd name="connsiteX70" fmla="*/ 0 w 920545"/>
                  <a:gd name="connsiteY70" fmla="*/ 925 h 1165174"/>
                  <a:gd name="connsiteX71" fmla="*/ 925 w 920545"/>
                  <a:gd name="connsiteY71" fmla="*/ 0 h 116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920545" h="1165174">
                    <a:moveTo>
                      <a:pt x="875751" y="0"/>
                    </a:moveTo>
                    <a:lnTo>
                      <a:pt x="919620" y="0"/>
                    </a:lnTo>
                    <a:cubicBezTo>
                      <a:pt x="920131" y="0"/>
                      <a:pt x="920545" y="414"/>
                      <a:pt x="920545" y="925"/>
                    </a:cubicBezTo>
                    <a:lnTo>
                      <a:pt x="920545" y="1164249"/>
                    </a:lnTo>
                    <a:cubicBezTo>
                      <a:pt x="920545" y="1164760"/>
                      <a:pt x="920131" y="1165174"/>
                      <a:pt x="919620" y="1165174"/>
                    </a:cubicBezTo>
                    <a:lnTo>
                      <a:pt x="875751" y="1165174"/>
                    </a:lnTo>
                    <a:cubicBezTo>
                      <a:pt x="875240" y="1165174"/>
                      <a:pt x="874826" y="1164760"/>
                      <a:pt x="874826" y="1164249"/>
                    </a:cubicBezTo>
                    <a:lnTo>
                      <a:pt x="874826" y="925"/>
                    </a:lnTo>
                    <a:cubicBezTo>
                      <a:pt x="874826" y="414"/>
                      <a:pt x="875240" y="0"/>
                      <a:pt x="875751" y="0"/>
                    </a:cubicBezTo>
                    <a:close/>
                    <a:moveTo>
                      <a:pt x="750775" y="0"/>
                    </a:moveTo>
                    <a:lnTo>
                      <a:pt x="794644" y="0"/>
                    </a:lnTo>
                    <a:cubicBezTo>
                      <a:pt x="795155" y="0"/>
                      <a:pt x="795569" y="414"/>
                      <a:pt x="795569" y="925"/>
                    </a:cubicBezTo>
                    <a:lnTo>
                      <a:pt x="795569" y="1164249"/>
                    </a:lnTo>
                    <a:cubicBezTo>
                      <a:pt x="795569" y="1164760"/>
                      <a:pt x="795155" y="1165174"/>
                      <a:pt x="794644" y="1165174"/>
                    </a:cubicBezTo>
                    <a:lnTo>
                      <a:pt x="750775" y="1165174"/>
                    </a:lnTo>
                    <a:cubicBezTo>
                      <a:pt x="750264" y="1165174"/>
                      <a:pt x="749850" y="1164760"/>
                      <a:pt x="749850" y="1164249"/>
                    </a:cubicBezTo>
                    <a:lnTo>
                      <a:pt x="749850" y="925"/>
                    </a:lnTo>
                    <a:cubicBezTo>
                      <a:pt x="749850" y="414"/>
                      <a:pt x="750264" y="0"/>
                      <a:pt x="750775" y="0"/>
                    </a:cubicBezTo>
                    <a:close/>
                    <a:moveTo>
                      <a:pt x="625800" y="0"/>
                    </a:moveTo>
                    <a:lnTo>
                      <a:pt x="669669" y="0"/>
                    </a:lnTo>
                    <a:cubicBezTo>
                      <a:pt x="670180" y="0"/>
                      <a:pt x="670594" y="414"/>
                      <a:pt x="670594" y="925"/>
                    </a:cubicBezTo>
                    <a:lnTo>
                      <a:pt x="670594" y="1164249"/>
                    </a:lnTo>
                    <a:cubicBezTo>
                      <a:pt x="670594" y="1164760"/>
                      <a:pt x="670180" y="1165174"/>
                      <a:pt x="669669" y="1165174"/>
                    </a:cubicBezTo>
                    <a:lnTo>
                      <a:pt x="625800" y="1165174"/>
                    </a:lnTo>
                    <a:cubicBezTo>
                      <a:pt x="625289" y="1165174"/>
                      <a:pt x="624875" y="1164760"/>
                      <a:pt x="624875" y="1164249"/>
                    </a:cubicBezTo>
                    <a:lnTo>
                      <a:pt x="624875" y="925"/>
                    </a:lnTo>
                    <a:cubicBezTo>
                      <a:pt x="624875" y="414"/>
                      <a:pt x="625289" y="0"/>
                      <a:pt x="625800" y="0"/>
                    </a:cubicBezTo>
                    <a:close/>
                    <a:moveTo>
                      <a:pt x="500825" y="0"/>
                    </a:moveTo>
                    <a:lnTo>
                      <a:pt x="544694" y="0"/>
                    </a:lnTo>
                    <a:cubicBezTo>
                      <a:pt x="545205" y="0"/>
                      <a:pt x="545619" y="414"/>
                      <a:pt x="545619" y="925"/>
                    </a:cubicBezTo>
                    <a:lnTo>
                      <a:pt x="545619" y="1164249"/>
                    </a:lnTo>
                    <a:cubicBezTo>
                      <a:pt x="545619" y="1164760"/>
                      <a:pt x="545205" y="1165174"/>
                      <a:pt x="544694" y="1165174"/>
                    </a:cubicBezTo>
                    <a:lnTo>
                      <a:pt x="500825" y="1165174"/>
                    </a:lnTo>
                    <a:cubicBezTo>
                      <a:pt x="500314" y="1165174"/>
                      <a:pt x="499900" y="1164760"/>
                      <a:pt x="499900" y="1164249"/>
                    </a:cubicBezTo>
                    <a:lnTo>
                      <a:pt x="499900" y="925"/>
                    </a:lnTo>
                    <a:cubicBezTo>
                      <a:pt x="499900" y="414"/>
                      <a:pt x="500314" y="0"/>
                      <a:pt x="500825" y="0"/>
                    </a:cubicBezTo>
                    <a:close/>
                    <a:moveTo>
                      <a:pt x="375850" y="0"/>
                    </a:moveTo>
                    <a:lnTo>
                      <a:pt x="419719" y="0"/>
                    </a:lnTo>
                    <a:cubicBezTo>
                      <a:pt x="420230" y="0"/>
                      <a:pt x="420644" y="414"/>
                      <a:pt x="420644" y="925"/>
                    </a:cubicBezTo>
                    <a:lnTo>
                      <a:pt x="420644" y="1164249"/>
                    </a:lnTo>
                    <a:cubicBezTo>
                      <a:pt x="420644" y="1164760"/>
                      <a:pt x="420230" y="1165174"/>
                      <a:pt x="419719" y="1165174"/>
                    </a:cubicBezTo>
                    <a:lnTo>
                      <a:pt x="375850" y="1165174"/>
                    </a:lnTo>
                    <a:cubicBezTo>
                      <a:pt x="375339" y="1165174"/>
                      <a:pt x="374925" y="1164760"/>
                      <a:pt x="374925" y="1164249"/>
                    </a:cubicBezTo>
                    <a:lnTo>
                      <a:pt x="374925" y="925"/>
                    </a:lnTo>
                    <a:cubicBezTo>
                      <a:pt x="374925" y="414"/>
                      <a:pt x="375339" y="0"/>
                      <a:pt x="375850" y="0"/>
                    </a:cubicBezTo>
                    <a:close/>
                    <a:moveTo>
                      <a:pt x="250875" y="0"/>
                    </a:moveTo>
                    <a:lnTo>
                      <a:pt x="294744" y="0"/>
                    </a:lnTo>
                    <a:cubicBezTo>
                      <a:pt x="295255" y="0"/>
                      <a:pt x="295669" y="414"/>
                      <a:pt x="295669" y="925"/>
                    </a:cubicBezTo>
                    <a:lnTo>
                      <a:pt x="295669" y="1164249"/>
                    </a:lnTo>
                    <a:cubicBezTo>
                      <a:pt x="295669" y="1164760"/>
                      <a:pt x="295255" y="1165174"/>
                      <a:pt x="294744" y="1165174"/>
                    </a:cubicBezTo>
                    <a:lnTo>
                      <a:pt x="250875" y="1165174"/>
                    </a:lnTo>
                    <a:cubicBezTo>
                      <a:pt x="250364" y="1165174"/>
                      <a:pt x="249950" y="1164760"/>
                      <a:pt x="249950" y="1164249"/>
                    </a:cubicBezTo>
                    <a:lnTo>
                      <a:pt x="249950" y="925"/>
                    </a:lnTo>
                    <a:cubicBezTo>
                      <a:pt x="249950" y="414"/>
                      <a:pt x="250364" y="0"/>
                      <a:pt x="250875" y="0"/>
                    </a:cubicBezTo>
                    <a:close/>
                    <a:moveTo>
                      <a:pt x="125900" y="0"/>
                    </a:moveTo>
                    <a:lnTo>
                      <a:pt x="169769" y="0"/>
                    </a:lnTo>
                    <a:cubicBezTo>
                      <a:pt x="170280" y="0"/>
                      <a:pt x="170694" y="414"/>
                      <a:pt x="170694" y="925"/>
                    </a:cubicBezTo>
                    <a:lnTo>
                      <a:pt x="170694" y="1164249"/>
                    </a:lnTo>
                    <a:cubicBezTo>
                      <a:pt x="170694" y="1164760"/>
                      <a:pt x="170280" y="1165174"/>
                      <a:pt x="169769" y="1165174"/>
                    </a:cubicBezTo>
                    <a:lnTo>
                      <a:pt x="125900" y="1165174"/>
                    </a:lnTo>
                    <a:cubicBezTo>
                      <a:pt x="125389" y="1165174"/>
                      <a:pt x="124975" y="1164760"/>
                      <a:pt x="124975" y="1164249"/>
                    </a:cubicBezTo>
                    <a:lnTo>
                      <a:pt x="124975" y="925"/>
                    </a:lnTo>
                    <a:cubicBezTo>
                      <a:pt x="124975" y="414"/>
                      <a:pt x="125389" y="0"/>
                      <a:pt x="125900" y="0"/>
                    </a:cubicBezTo>
                    <a:close/>
                    <a:moveTo>
                      <a:pt x="925" y="0"/>
                    </a:moveTo>
                    <a:lnTo>
                      <a:pt x="44794" y="0"/>
                    </a:lnTo>
                    <a:cubicBezTo>
                      <a:pt x="45305" y="0"/>
                      <a:pt x="45719" y="414"/>
                      <a:pt x="45719" y="925"/>
                    </a:cubicBezTo>
                    <a:lnTo>
                      <a:pt x="45719" y="1164249"/>
                    </a:lnTo>
                    <a:cubicBezTo>
                      <a:pt x="45719" y="1164760"/>
                      <a:pt x="45305" y="1165174"/>
                      <a:pt x="44794" y="1165174"/>
                    </a:cubicBezTo>
                    <a:lnTo>
                      <a:pt x="925" y="1165174"/>
                    </a:lnTo>
                    <a:cubicBezTo>
                      <a:pt x="414" y="1165174"/>
                      <a:pt x="0" y="1164760"/>
                      <a:pt x="0" y="1164249"/>
                    </a:cubicBezTo>
                    <a:lnTo>
                      <a:pt x="0" y="925"/>
                    </a:lnTo>
                    <a:cubicBezTo>
                      <a:pt x="0" y="414"/>
                      <a:pt x="414" y="0"/>
                      <a:pt x="925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3" name="四角形: 角を丸くする 452">
                <a:extLst>
                  <a:ext uri="{FF2B5EF4-FFF2-40B4-BE49-F238E27FC236}">
                    <a16:creationId xmlns:a16="http://schemas.microsoft.com/office/drawing/2014/main" id="{0E3E47D0-078E-4ADC-983F-E081DD1DFBC3}"/>
                  </a:ext>
                </a:extLst>
              </p:cNvPr>
              <p:cNvSpPr/>
              <p:nvPr/>
            </p:nvSpPr>
            <p:spPr bwMode="auto">
              <a:xfrm>
                <a:off x="4210494" y="1644034"/>
                <a:ext cx="735362" cy="142486"/>
              </a:xfrm>
              <a:prstGeom prst="roundRect">
                <a:avLst>
                  <a:gd name="adj" fmla="val 2023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22634BF4-1C90-47EF-9EDE-1F06C10F1ED5}"/>
                  </a:ext>
                </a:extLst>
              </p:cNvPr>
              <p:cNvSpPr/>
              <p:nvPr/>
            </p:nvSpPr>
            <p:spPr bwMode="auto">
              <a:xfrm>
                <a:off x="4187915" y="1157324"/>
                <a:ext cx="780521" cy="1204452"/>
              </a:xfrm>
              <a:custGeom>
                <a:avLst/>
                <a:gdLst>
                  <a:gd name="connsiteX0" fmla="*/ 53449 w 780521"/>
                  <a:gd name="connsiteY0" fmla="*/ 40445 h 1204452"/>
                  <a:gd name="connsiteX1" fmla="*/ 39247 w 780521"/>
                  <a:gd name="connsiteY1" fmla="*/ 54647 h 1204452"/>
                  <a:gd name="connsiteX2" fmla="*/ 39247 w 780521"/>
                  <a:gd name="connsiteY2" fmla="*/ 1149805 h 1204452"/>
                  <a:gd name="connsiteX3" fmla="*/ 53449 w 780521"/>
                  <a:gd name="connsiteY3" fmla="*/ 1164007 h 1204452"/>
                  <a:gd name="connsiteX4" fmla="*/ 727071 w 780521"/>
                  <a:gd name="connsiteY4" fmla="*/ 1164007 h 1204452"/>
                  <a:gd name="connsiteX5" fmla="*/ 741273 w 780521"/>
                  <a:gd name="connsiteY5" fmla="*/ 1149805 h 1204452"/>
                  <a:gd name="connsiteX6" fmla="*/ 741273 w 780521"/>
                  <a:gd name="connsiteY6" fmla="*/ 54647 h 1204452"/>
                  <a:gd name="connsiteX7" fmla="*/ 727071 w 780521"/>
                  <a:gd name="connsiteY7" fmla="*/ 40445 h 1204452"/>
                  <a:gd name="connsiteX8" fmla="*/ 32462 w 780521"/>
                  <a:gd name="connsiteY8" fmla="*/ 0 h 1204452"/>
                  <a:gd name="connsiteX9" fmla="*/ 748059 w 780521"/>
                  <a:gd name="connsiteY9" fmla="*/ 0 h 1204452"/>
                  <a:gd name="connsiteX10" fmla="*/ 780521 w 780521"/>
                  <a:gd name="connsiteY10" fmla="*/ 32462 h 1204452"/>
                  <a:gd name="connsiteX11" fmla="*/ 780521 w 780521"/>
                  <a:gd name="connsiteY11" fmla="*/ 1171990 h 1204452"/>
                  <a:gd name="connsiteX12" fmla="*/ 748059 w 780521"/>
                  <a:gd name="connsiteY12" fmla="*/ 1204452 h 1204452"/>
                  <a:gd name="connsiteX13" fmla="*/ 32462 w 780521"/>
                  <a:gd name="connsiteY13" fmla="*/ 1204452 h 1204452"/>
                  <a:gd name="connsiteX14" fmla="*/ 0 w 780521"/>
                  <a:gd name="connsiteY14" fmla="*/ 1171990 h 1204452"/>
                  <a:gd name="connsiteX15" fmla="*/ 0 w 780521"/>
                  <a:gd name="connsiteY15" fmla="*/ 32462 h 1204452"/>
                  <a:gd name="connsiteX16" fmla="*/ 32462 w 780521"/>
                  <a:gd name="connsiteY16" fmla="*/ 0 h 120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0521" h="1204452">
                    <a:moveTo>
                      <a:pt x="53449" y="40445"/>
                    </a:moveTo>
                    <a:cubicBezTo>
                      <a:pt x="45605" y="40445"/>
                      <a:pt x="39247" y="46803"/>
                      <a:pt x="39247" y="54647"/>
                    </a:cubicBezTo>
                    <a:lnTo>
                      <a:pt x="39247" y="1149805"/>
                    </a:lnTo>
                    <a:cubicBezTo>
                      <a:pt x="39247" y="1157649"/>
                      <a:pt x="45605" y="1164007"/>
                      <a:pt x="53449" y="1164007"/>
                    </a:cubicBezTo>
                    <a:lnTo>
                      <a:pt x="727071" y="1164007"/>
                    </a:lnTo>
                    <a:cubicBezTo>
                      <a:pt x="734915" y="1164007"/>
                      <a:pt x="741273" y="1157649"/>
                      <a:pt x="741273" y="1149805"/>
                    </a:cubicBezTo>
                    <a:lnTo>
                      <a:pt x="741273" y="54647"/>
                    </a:lnTo>
                    <a:cubicBezTo>
                      <a:pt x="741273" y="46803"/>
                      <a:pt x="734915" y="40445"/>
                      <a:pt x="727071" y="40445"/>
                    </a:cubicBezTo>
                    <a:close/>
                    <a:moveTo>
                      <a:pt x="32462" y="0"/>
                    </a:moveTo>
                    <a:lnTo>
                      <a:pt x="748059" y="0"/>
                    </a:lnTo>
                    <a:cubicBezTo>
                      <a:pt x="765987" y="0"/>
                      <a:pt x="780521" y="14534"/>
                      <a:pt x="780521" y="32462"/>
                    </a:cubicBezTo>
                    <a:lnTo>
                      <a:pt x="780521" y="1171990"/>
                    </a:lnTo>
                    <a:cubicBezTo>
                      <a:pt x="780521" y="1189918"/>
                      <a:pt x="765987" y="1204452"/>
                      <a:pt x="748059" y="1204452"/>
                    </a:cubicBezTo>
                    <a:lnTo>
                      <a:pt x="32462" y="1204452"/>
                    </a:lnTo>
                    <a:cubicBezTo>
                      <a:pt x="14534" y="1204452"/>
                      <a:pt x="0" y="1189918"/>
                      <a:pt x="0" y="1171990"/>
                    </a:cubicBezTo>
                    <a:lnTo>
                      <a:pt x="0" y="32462"/>
                    </a:lnTo>
                    <a:cubicBezTo>
                      <a:pt x="0" y="14534"/>
                      <a:pt x="14534" y="0"/>
                      <a:pt x="32462" y="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6984D681-6000-4142-BC44-B25DE25CEA33}"/>
                </a:ext>
              </a:extLst>
            </p:cNvPr>
            <p:cNvGrpSpPr/>
            <p:nvPr/>
          </p:nvGrpSpPr>
          <p:grpSpPr>
            <a:xfrm>
              <a:off x="5604957" y="953725"/>
              <a:ext cx="77439" cy="1381237"/>
              <a:chOff x="5631657" y="1460538"/>
              <a:chExt cx="149457" cy="890135"/>
            </a:xfrm>
            <a:grpFill/>
          </p:grpSpPr>
          <p:sp>
            <p:nvSpPr>
              <p:cNvPr id="450" name="四角形: 上の 2 つの角を丸める 449">
                <a:extLst>
                  <a:ext uri="{FF2B5EF4-FFF2-40B4-BE49-F238E27FC236}">
                    <a16:creationId xmlns:a16="http://schemas.microsoft.com/office/drawing/2014/main" id="{B226B4F1-5F26-4012-B0AF-9F65A372103F}"/>
                  </a:ext>
                </a:extLst>
              </p:cNvPr>
              <p:cNvSpPr/>
              <p:nvPr/>
            </p:nvSpPr>
            <p:spPr bwMode="auto">
              <a:xfrm>
                <a:off x="5664579" y="1460538"/>
                <a:ext cx="83613" cy="872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1" name="四角形: 上の 2 つの角を丸める 450">
                <a:extLst>
                  <a:ext uri="{FF2B5EF4-FFF2-40B4-BE49-F238E27FC236}">
                    <a16:creationId xmlns:a16="http://schemas.microsoft.com/office/drawing/2014/main" id="{69E3201C-2043-493D-9CBA-713B75AE51A4}"/>
                  </a:ext>
                </a:extLst>
              </p:cNvPr>
              <p:cNvSpPr/>
              <p:nvPr/>
            </p:nvSpPr>
            <p:spPr bwMode="auto">
              <a:xfrm>
                <a:off x="5631657" y="2299365"/>
                <a:ext cx="149457" cy="513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A5ACDF24-4CD6-4292-B940-4A4A37F6739C}"/>
                </a:ext>
              </a:extLst>
            </p:cNvPr>
            <p:cNvGrpSpPr/>
            <p:nvPr/>
          </p:nvGrpSpPr>
          <p:grpSpPr>
            <a:xfrm>
              <a:off x="4236532" y="953725"/>
              <a:ext cx="77439" cy="1381237"/>
              <a:chOff x="5631657" y="1460538"/>
              <a:chExt cx="149457" cy="890135"/>
            </a:xfrm>
            <a:grpFill/>
          </p:grpSpPr>
          <p:sp>
            <p:nvSpPr>
              <p:cNvPr id="448" name="四角形: 上の 2 つの角を丸める 447">
                <a:extLst>
                  <a:ext uri="{FF2B5EF4-FFF2-40B4-BE49-F238E27FC236}">
                    <a16:creationId xmlns:a16="http://schemas.microsoft.com/office/drawing/2014/main" id="{A42F9342-1909-4ACA-8B69-032C3A64A9AC}"/>
                  </a:ext>
                </a:extLst>
              </p:cNvPr>
              <p:cNvSpPr/>
              <p:nvPr/>
            </p:nvSpPr>
            <p:spPr bwMode="auto">
              <a:xfrm>
                <a:off x="5664579" y="1460538"/>
                <a:ext cx="83613" cy="872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9" name="四角形: 上の 2 つの角を丸める 448">
                <a:extLst>
                  <a:ext uri="{FF2B5EF4-FFF2-40B4-BE49-F238E27FC236}">
                    <a16:creationId xmlns:a16="http://schemas.microsoft.com/office/drawing/2014/main" id="{33918498-AD7B-4C95-822B-FC170C577F50}"/>
                  </a:ext>
                </a:extLst>
              </p:cNvPr>
              <p:cNvSpPr/>
              <p:nvPr/>
            </p:nvSpPr>
            <p:spPr bwMode="auto">
              <a:xfrm>
                <a:off x="5631657" y="2299365"/>
                <a:ext cx="149457" cy="513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89E2F604-9E57-4CE8-956F-06A29DD4FF1C}"/>
              </a:ext>
            </a:extLst>
          </p:cNvPr>
          <p:cNvGrpSpPr/>
          <p:nvPr/>
        </p:nvGrpSpPr>
        <p:grpSpPr>
          <a:xfrm>
            <a:off x="333003" y="1236971"/>
            <a:ext cx="1739638" cy="738080"/>
            <a:chOff x="4205063" y="1184688"/>
            <a:chExt cx="3026695" cy="1284143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B4EC4D71-B472-4ECB-943F-67C5A167BF97}"/>
                </a:ext>
              </a:extLst>
            </p:cNvPr>
            <p:cNvGrpSpPr/>
            <p:nvPr/>
          </p:nvGrpSpPr>
          <p:grpSpPr>
            <a:xfrm>
              <a:off x="4468894" y="1268760"/>
              <a:ext cx="2337233" cy="301094"/>
              <a:chOff x="4505977" y="1282701"/>
              <a:chExt cx="2663790" cy="479874"/>
            </a:xfrm>
            <a:solidFill>
              <a:srgbClr val="FFFF00"/>
            </a:solidFill>
          </p:grpSpPr>
          <p:sp>
            <p:nvSpPr>
              <p:cNvPr id="239" name="正方形/長方形 238">
                <a:extLst>
                  <a:ext uri="{FF2B5EF4-FFF2-40B4-BE49-F238E27FC236}">
                    <a16:creationId xmlns:a16="http://schemas.microsoft.com/office/drawing/2014/main" id="{823CCB50-C09A-4535-B26B-2F6A91A1D3F3}"/>
                  </a:ext>
                </a:extLst>
              </p:cNvPr>
              <p:cNvSpPr/>
              <p:nvPr/>
            </p:nvSpPr>
            <p:spPr bwMode="auto">
              <a:xfrm>
                <a:off x="4505977" y="1282701"/>
                <a:ext cx="2663790" cy="479874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E7FC400-AD2D-4BDB-AAE0-EE8520B8C9ED}"/>
                  </a:ext>
                </a:extLst>
              </p:cNvPr>
              <p:cNvSpPr/>
              <p:nvPr/>
            </p:nvSpPr>
            <p:spPr bwMode="auto">
              <a:xfrm>
                <a:off x="4568044" y="1282701"/>
                <a:ext cx="2569768" cy="479874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2660FC14-8667-4396-9732-DC8D953F506F}"/>
                </a:ext>
              </a:extLst>
            </p:cNvPr>
            <p:cNvSpPr/>
            <p:nvPr/>
          </p:nvSpPr>
          <p:spPr bwMode="auto">
            <a:xfrm>
              <a:off x="4278575" y="1184688"/>
              <a:ext cx="187643" cy="11641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EDDAE9BE-5396-4789-910F-6A053FD53BC7}"/>
                </a:ext>
              </a:extLst>
            </p:cNvPr>
            <p:cNvGrpSpPr/>
            <p:nvPr/>
          </p:nvGrpSpPr>
          <p:grpSpPr>
            <a:xfrm>
              <a:off x="4647333" y="1649760"/>
              <a:ext cx="2337233" cy="301094"/>
              <a:chOff x="4505977" y="1282701"/>
              <a:chExt cx="2663790" cy="479874"/>
            </a:xfrm>
            <a:solidFill>
              <a:srgbClr val="FFFF00"/>
            </a:solidFill>
          </p:grpSpPr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BBBC0A9C-127E-4CA7-A0E3-DD3C4150D205}"/>
                  </a:ext>
                </a:extLst>
              </p:cNvPr>
              <p:cNvSpPr/>
              <p:nvPr/>
            </p:nvSpPr>
            <p:spPr bwMode="auto">
              <a:xfrm>
                <a:off x="4505977" y="1282701"/>
                <a:ext cx="2663790" cy="479874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AAF50C6-51DD-4DF1-ABE2-81896F51D034}"/>
                  </a:ext>
                </a:extLst>
              </p:cNvPr>
              <p:cNvSpPr/>
              <p:nvPr/>
            </p:nvSpPr>
            <p:spPr bwMode="auto">
              <a:xfrm>
                <a:off x="4568044" y="1282701"/>
                <a:ext cx="2569768" cy="479874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05791709-FEF8-4229-92BF-42B404CB47BD}"/>
                </a:ext>
              </a:extLst>
            </p:cNvPr>
            <p:cNvSpPr/>
            <p:nvPr/>
          </p:nvSpPr>
          <p:spPr bwMode="auto">
            <a:xfrm>
              <a:off x="6970602" y="1184688"/>
              <a:ext cx="187643" cy="11641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E70B46B1-CB54-4A15-AB1E-D64F8D394A63}"/>
                </a:ext>
              </a:extLst>
            </p:cNvPr>
            <p:cNvSpPr/>
            <p:nvPr/>
          </p:nvSpPr>
          <p:spPr bwMode="auto">
            <a:xfrm>
              <a:off x="4205063" y="2308835"/>
              <a:ext cx="334669" cy="1599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4CEBE365-590F-4D2F-986C-9BB862F214E2}"/>
                </a:ext>
              </a:extLst>
            </p:cNvPr>
            <p:cNvSpPr/>
            <p:nvPr/>
          </p:nvSpPr>
          <p:spPr bwMode="auto">
            <a:xfrm>
              <a:off x="6897089" y="2308835"/>
              <a:ext cx="334669" cy="1599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42DBBFE7-7DB0-4854-9D76-2F0E2BB79798}"/>
              </a:ext>
            </a:extLst>
          </p:cNvPr>
          <p:cNvGrpSpPr/>
          <p:nvPr/>
        </p:nvGrpSpPr>
        <p:grpSpPr>
          <a:xfrm>
            <a:off x="7842009" y="1042796"/>
            <a:ext cx="1667116" cy="1204452"/>
            <a:chOff x="5032237" y="2793206"/>
            <a:chExt cx="2224770" cy="1607344"/>
          </a:xfrm>
          <a:solidFill>
            <a:srgbClr val="FFC000"/>
          </a:solidFill>
        </p:grpSpPr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6AE1E011-9C11-4977-8CB8-A61AC1241C3E}"/>
                </a:ext>
              </a:extLst>
            </p:cNvPr>
            <p:cNvGrpSpPr/>
            <p:nvPr/>
          </p:nvGrpSpPr>
          <p:grpSpPr>
            <a:xfrm>
              <a:off x="5032237" y="2793206"/>
              <a:ext cx="930413" cy="1607344"/>
              <a:chOff x="5032237" y="2793206"/>
              <a:chExt cx="930413" cy="1607344"/>
            </a:xfrm>
            <a:grpFill/>
          </p:grpSpPr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D826FE89-EDEF-4273-9FFF-FB69F5DEACAE}"/>
                  </a:ext>
                </a:extLst>
              </p:cNvPr>
              <p:cNvSpPr/>
              <p:nvPr/>
            </p:nvSpPr>
            <p:spPr bwMode="auto">
              <a:xfrm>
                <a:off x="5070664" y="2972110"/>
                <a:ext cx="103342" cy="1224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1884A8F1-02F1-450A-A813-7F48D01E768D}"/>
                  </a:ext>
                </a:extLst>
              </p:cNvPr>
              <p:cNvGrpSpPr/>
              <p:nvPr/>
            </p:nvGrpSpPr>
            <p:grpSpPr>
              <a:xfrm>
                <a:off x="5133032" y="2793206"/>
                <a:ext cx="829618" cy="1607344"/>
                <a:chOff x="5133032" y="2793206"/>
                <a:chExt cx="829618" cy="1607344"/>
              </a:xfrm>
              <a:grpFill/>
            </p:grpSpPr>
            <p:sp>
              <p:nvSpPr>
                <p:cNvPr id="256" name="四角形: 角を丸くする 255">
                  <a:extLst>
                    <a:ext uri="{FF2B5EF4-FFF2-40B4-BE49-F238E27FC236}">
                      <a16:creationId xmlns:a16="http://schemas.microsoft.com/office/drawing/2014/main" id="{CDAD553B-A141-4219-B2C8-E822A4916208}"/>
                    </a:ext>
                  </a:extLst>
                </p:cNvPr>
                <p:cNvSpPr/>
                <p:nvPr/>
              </p:nvSpPr>
              <p:spPr bwMode="auto">
                <a:xfrm>
                  <a:off x="5718085" y="2869406"/>
                  <a:ext cx="45719" cy="1435894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7" name="四角形: 角を丸くする 256">
                  <a:extLst>
                    <a:ext uri="{FF2B5EF4-FFF2-40B4-BE49-F238E27FC236}">
                      <a16:creationId xmlns:a16="http://schemas.microsoft.com/office/drawing/2014/main" id="{E45B2963-853F-4542-A209-11124CB023BA}"/>
                    </a:ext>
                  </a:extLst>
                </p:cNvPr>
                <p:cNvSpPr/>
                <p:nvPr/>
              </p:nvSpPr>
              <p:spPr bwMode="auto">
                <a:xfrm>
                  <a:off x="5553778" y="2930525"/>
                  <a:ext cx="45720" cy="131365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8" name="四角形: 角を丸くする 257">
                  <a:extLst>
                    <a:ext uri="{FF2B5EF4-FFF2-40B4-BE49-F238E27FC236}">
                      <a16:creationId xmlns:a16="http://schemas.microsoft.com/office/drawing/2014/main" id="{6C9C9EE8-E7C2-43EF-8044-C55828E35159}"/>
                    </a:ext>
                  </a:extLst>
                </p:cNvPr>
                <p:cNvSpPr/>
                <p:nvPr/>
              </p:nvSpPr>
              <p:spPr bwMode="auto">
                <a:xfrm>
                  <a:off x="5406141" y="3023955"/>
                  <a:ext cx="45720" cy="117577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964CC8F5-8D4C-4F60-BCD8-623B3EADE41F}"/>
                    </a:ext>
                  </a:extLst>
                </p:cNvPr>
                <p:cNvSpPr/>
                <p:nvPr/>
              </p:nvSpPr>
              <p:spPr bwMode="auto">
                <a:xfrm>
                  <a:off x="5258889" y="3048000"/>
                  <a:ext cx="49712" cy="107870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" name="台形 259">
                  <a:extLst>
                    <a:ext uri="{FF2B5EF4-FFF2-40B4-BE49-F238E27FC236}">
                      <a16:creationId xmlns:a16="http://schemas.microsoft.com/office/drawing/2014/main" id="{291F9277-7E5D-4325-AFFA-1CDA95D4C8F2}"/>
                    </a:ext>
                  </a:extLst>
                </p:cNvPr>
                <p:cNvSpPr/>
                <p:nvPr/>
              </p:nvSpPr>
              <p:spPr bwMode="auto">
                <a:xfrm rot="16200000">
                  <a:off x="5391406" y="3240074"/>
                  <a:ext cx="260874" cy="714926"/>
                </a:xfrm>
                <a:prstGeom prst="trapezoid">
                  <a:avLst>
                    <a:gd name="adj" fmla="val 24679"/>
                  </a:avLst>
                </a:pr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E4C111CE-9B9A-4FB9-A156-90D8D64D3D67}"/>
                    </a:ext>
                  </a:extLst>
                </p:cNvPr>
                <p:cNvSpPr/>
                <p:nvPr/>
              </p:nvSpPr>
              <p:spPr bwMode="auto">
                <a:xfrm>
                  <a:off x="5133032" y="2793206"/>
                  <a:ext cx="829618" cy="1607344"/>
                </a:xfrm>
                <a:custGeom>
                  <a:avLst/>
                  <a:gdLst>
                    <a:gd name="connsiteX0" fmla="*/ 734368 w 829618"/>
                    <a:gd name="connsiteY0" fmla="*/ 71438 h 1607344"/>
                    <a:gd name="connsiteX1" fmla="*/ 48018 w 829618"/>
                    <a:gd name="connsiteY1" fmla="*/ 341716 h 1607344"/>
                    <a:gd name="connsiteX2" fmla="*/ 48018 w 829618"/>
                    <a:gd name="connsiteY2" fmla="*/ 1266946 h 1607344"/>
                    <a:gd name="connsiteX3" fmla="*/ 734368 w 829618"/>
                    <a:gd name="connsiteY3" fmla="*/ 1537224 h 1607344"/>
                    <a:gd name="connsiteX4" fmla="*/ 747698 w 829618"/>
                    <a:gd name="connsiteY4" fmla="*/ 0 h 1607344"/>
                    <a:gd name="connsiteX5" fmla="*/ 829618 w 829618"/>
                    <a:gd name="connsiteY5" fmla="*/ 81920 h 1607344"/>
                    <a:gd name="connsiteX6" fmla="*/ 829618 w 829618"/>
                    <a:gd name="connsiteY6" fmla="*/ 1525424 h 1607344"/>
                    <a:gd name="connsiteX7" fmla="*/ 747698 w 829618"/>
                    <a:gd name="connsiteY7" fmla="*/ 1607344 h 1607344"/>
                    <a:gd name="connsiteX8" fmla="*/ 719897 w 829618"/>
                    <a:gd name="connsiteY8" fmla="*/ 1601731 h 1607344"/>
                    <a:gd name="connsiteX9" fmla="*/ 719897 w 829618"/>
                    <a:gd name="connsiteY9" fmla="*/ 1602582 h 1607344"/>
                    <a:gd name="connsiteX10" fmla="*/ 24758 w 829618"/>
                    <a:gd name="connsiteY10" fmla="*/ 1324019 h 1607344"/>
                    <a:gd name="connsiteX11" fmla="*/ 11995 w 829618"/>
                    <a:gd name="connsiteY11" fmla="*/ 1314361 h 1607344"/>
                    <a:gd name="connsiteX12" fmla="*/ 0 w 829618"/>
                    <a:gd name="connsiteY12" fmla="*/ 1285403 h 1607344"/>
                    <a:gd name="connsiteX13" fmla="*/ 0 w 829618"/>
                    <a:gd name="connsiteY13" fmla="*/ 321941 h 1607344"/>
                    <a:gd name="connsiteX14" fmla="*/ 11995 w 829618"/>
                    <a:gd name="connsiteY14" fmla="*/ 292983 h 1607344"/>
                    <a:gd name="connsiteX15" fmla="*/ 24758 w 829618"/>
                    <a:gd name="connsiteY15" fmla="*/ 284644 h 1607344"/>
                    <a:gd name="connsiteX16" fmla="*/ 711131 w 829618"/>
                    <a:gd name="connsiteY16" fmla="*/ 9593 h 1607344"/>
                    <a:gd name="connsiteX17" fmla="*/ 715811 w 829618"/>
                    <a:gd name="connsiteY17" fmla="*/ 6438 h 1607344"/>
                    <a:gd name="connsiteX18" fmla="*/ 747698 w 829618"/>
                    <a:gd name="connsiteY18" fmla="*/ 0 h 16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29618" h="1607344">
                      <a:moveTo>
                        <a:pt x="734368" y="71438"/>
                      </a:moveTo>
                      <a:lnTo>
                        <a:pt x="48018" y="341716"/>
                      </a:lnTo>
                      <a:lnTo>
                        <a:pt x="48018" y="1266946"/>
                      </a:lnTo>
                      <a:lnTo>
                        <a:pt x="734368" y="1537224"/>
                      </a:lnTo>
                      <a:close/>
                      <a:moveTo>
                        <a:pt x="747698" y="0"/>
                      </a:moveTo>
                      <a:cubicBezTo>
                        <a:pt x="792941" y="0"/>
                        <a:pt x="829618" y="36677"/>
                        <a:pt x="829618" y="81920"/>
                      </a:cubicBezTo>
                      <a:lnTo>
                        <a:pt x="829618" y="1525424"/>
                      </a:lnTo>
                      <a:cubicBezTo>
                        <a:pt x="829618" y="1570667"/>
                        <a:pt x="792941" y="1607344"/>
                        <a:pt x="747698" y="1607344"/>
                      </a:cubicBezTo>
                      <a:lnTo>
                        <a:pt x="719897" y="1601731"/>
                      </a:lnTo>
                      <a:lnTo>
                        <a:pt x="719897" y="1602582"/>
                      </a:lnTo>
                      <a:lnTo>
                        <a:pt x="24758" y="1324019"/>
                      </a:lnTo>
                      <a:lnTo>
                        <a:pt x="11995" y="1314361"/>
                      </a:lnTo>
                      <a:cubicBezTo>
                        <a:pt x="4584" y="1306950"/>
                        <a:pt x="0" y="1296712"/>
                        <a:pt x="0" y="1285403"/>
                      </a:cubicBezTo>
                      <a:lnTo>
                        <a:pt x="0" y="321941"/>
                      </a:lnTo>
                      <a:cubicBezTo>
                        <a:pt x="0" y="310632"/>
                        <a:pt x="4584" y="300394"/>
                        <a:pt x="11995" y="292983"/>
                      </a:cubicBezTo>
                      <a:lnTo>
                        <a:pt x="24758" y="284644"/>
                      </a:lnTo>
                      <a:lnTo>
                        <a:pt x="711131" y="9593"/>
                      </a:lnTo>
                      <a:lnTo>
                        <a:pt x="715811" y="6438"/>
                      </a:lnTo>
                      <a:cubicBezTo>
                        <a:pt x="725612" y="2292"/>
                        <a:pt x="736387" y="0"/>
                        <a:pt x="74769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6E60ADCC-3D94-419A-B8AA-5D07ED2D52F8}"/>
                  </a:ext>
                </a:extLst>
              </p:cNvPr>
              <p:cNvSpPr/>
              <p:nvPr/>
            </p:nvSpPr>
            <p:spPr bwMode="auto">
              <a:xfrm>
                <a:off x="5032237" y="4179742"/>
                <a:ext cx="180198" cy="134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E0D543E5-3270-4565-8DBD-83EF904C47BD}"/>
                </a:ext>
              </a:extLst>
            </p:cNvPr>
            <p:cNvGrpSpPr/>
            <p:nvPr/>
          </p:nvGrpSpPr>
          <p:grpSpPr>
            <a:xfrm flipH="1">
              <a:off x="6326595" y="2793206"/>
              <a:ext cx="930412" cy="1607344"/>
              <a:chOff x="5032238" y="2793206"/>
              <a:chExt cx="930412" cy="1607344"/>
            </a:xfrm>
            <a:grpFill/>
          </p:grpSpPr>
          <p:sp>
            <p:nvSpPr>
              <p:cNvPr id="244" name="四角形: 上の 2 つの角を丸める 243">
                <a:extLst>
                  <a:ext uri="{FF2B5EF4-FFF2-40B4-BE49-F238E27FC236}">
                    <a16:creationId xmlns:a16="http://schemas.microsoft.com/office/drawing/2014/main" id="{52986ACF-D8FA-4D10-A482-283CD141159B}"/>
                  </a:ext>
                </a:extLst>
              </p:cNvPr>
              <p:cNvSpPr/>
              <p:nvPr/>
            </p:nvSpPr>
            <p:spPr bwMode="auto">
              <a:xfrm>
                <a:off x="5070664" y="2972110"/>
                <a:ext cx="103342" cy="1224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C760BD33-5BC8-49B1-A9B0-A839ADA3C5B2}"/>
                  </a:ext>
                </a:extLst>
              </p:cNvPr>
              <p:cNvGrpSpPr/>
              <p:nvPr/>
            </p:nvGrpSpPr>
            <p:grpSpPr>
              <a:xfrm>
                <a:off x="5133032" y="2793206"/>
                <a:ext cx="829618" cy="1607344"/>
                <a:chOff x="5133032" y="2793206"/>
                <a:chExt cx="829618" cy="1607344"/>
              </a:xfrm>
              <a:grpFill/>
            </p:grpSpPr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9A2C963F-A85B-4FE6-BBEC-6DA11D30C467}"/>
                    </a:ext>
                  </a:extLst>
                </p:cNvPr>
                <p:cNvSpPr/>
                <p:nvPr/>
              </p:nvSpPr>
              <p:spPr bwMode="auto">
                <a:xfrm>
                  <a:off x="5718085" y="2869406"/>
                  <a:ext cx="45719" cy="1435894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52B4165F-B6F3-4B85-B217-FD88F056AA8E}"/>
                    </a:ext>
                  </a:extLst>
                </p:cNvPr>
                <p:cNvSpPr/>
                <p:nvPr/>
              </p:nvSpPr>
              <p:spPr bwMode="auto">
                <a:xfrm>
                  <a:off x="5553778" y="2930525"/>
                  <a:ext cx="45720" cy="131365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6E313C9C-0086-44A1-B221-763E1A73F2E9}"/>
                    </a:ext>
                  </a:extLst>
                </p:cNvPr>
                <p:cNvSpPr/>
                <p:nvPr/>
              </p:nvSpPr>
              <p:spPr bwMode="auto">
                <a:xfrm>
                  <a:off x="5405051" y="3009899"/>
                  <a:ext cx="46810" cy="1189831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092EE7E5-9E25-47F6-9139-A6F250121B71}"/>
                    </a:ext>
                  </a:extLst>
                </p:cNvPr>
                <p:cNvSpPr/>
                <p:nvPr/>
              </p:nvSpPr>
              <p:spPr bwMode="auto">
                <a:xfrm>
                  <a:off x="5258889" y="3048000"/>
                  <a:ext cx="49712" cy="107870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" name="台形 250">
                  <a:extLst>
                    <a:ext uri="{FF2B5EF4-FFF2-40B4-BE49-F238E27FC236}">
                      <a16:creationId xmlns:a16="http://schemas.microsoft.com/office/drawing/2014/main" id="{078A2BEC-A200-47D6-A26F-DAA09489EB21}"/>
                    </a:ext>
                  </a:extLst>
                </p:cNvPr>
                <p:cNvSpPr/>
                <p:nvPr/>
              </p:nvSpPr>
              <p:spPr bwMode="auto">
                <a:xfrm rot="16200000">
                  <a:off x="5391406" y="3240074"/>
                  <a:ext cx="260874" cy="714926"/>
                </a:xfrm>
                <a:prstGeom prst="trapezoid">
                  <a:avLst>
                    <a:gd name="adj" fmla="val 24679"/>
                  </a:avLst>
                </a:pr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50D0A3BC-D33C-452B-9528-BCEE6B943B4F}"/>
                    </a:ext>
                  </a:extLst>
                </p:cNvPr>
                <p:cNvSpPr/>
                <p:nvPr/>
              </p:nvSpPr>
              <p:spPr bwMode="auto">
                <a:xfrm>
                  <a:off x="5133032" y="2793206"/>
                  <a:ext cx="829618" cy="1607344"/>
                </a:xfrm>
                <a:custGeom>
                  <a:avLst/>
                  <a:gdLst>
                    <a:gd name="connsiteX0" fmla="*/ 734368 w 829618"/>
                    <a:gd name="connsiteY0" fmla="*/ 71438 h 1607344"/>
                    <a:gd name="connsiteX1" fmla="*/ 48018 w 829618"/>
                    <a:gd name="connsiteY1" fmla="*/ 341716 h 1607344"/>
                    <a:gd name="connsiteX2" fmla="*/ 48018 w 829618"/>
                    <a:gd name="connsiteY2" fmla="*/ 1266946 h 1607344"/>
                    <a:gd name="connsiteX3" fmla="*/ 734368 w 829618"/>
                    <a:gd name="connsiteY3" fmla="*/ 1537224 h 1607344"/>
                    <a:gd name="connsiteX4" fmla="*/ 747698 w 829618"/>
                    <a:gd name="connsiteY4" fmla="*/ 0 h 1607344"/>
                    <a:gd name="connsiteX5" fmla="*/ 829618 w 829618"/>
                    <a:gd name="connsiteY5" fmla="*/ 81920 h 1607344"/>
                    <a:gd name="connsiteX6" fmla="*/ 829618 w 829618"/>
                    <a:gd name="connsiteY6" fmla="*/ 1525424 h 1607344"/>
                    <a:gd name="connsiteX7" fmla="*/ 747698 w 829618"/>
                    <a:gd name="connsiteY7" fmla="*/ 1607344 h 1607344"/>
                    <a:gd name="connsiteX8" fmla="*/ 719897 w 829618"/>
                    <a:gd name="connsiteY8" fmla="*/ 1601731 h 1607344"/>
                    <a:gd name="connsiteX9" fmla="*/ 719897 w 829618"/>
                    <a:gd name="connsiteY9" fmla="*/ 1602582 h 1607344"/>
                    <a:gd name="connsiteX10" fmla="*/ 24758 w 829618"/>
                    <a:gd name="connsiteY10" fmla="*/ 1324019 h 1607344"/>
                    <a:gd name="connsiteX11" fmla="*/ 11995 w 829618"/>
                    <a:gd name="connsiteY11" fmla="*/ 1314361 h 1607344"/>
                    <a:gd name="connsiteX12" fmla="*/ 0 w 829618"/>
                    <a:gd name="connsiteY12" fmla="*/ 1285403 h 1607344"/>
                    <a:gd name="connsiteX13" fmla="*/ 0 w 829618"/>
                    <a:gd name="connsiteY13" fmla="*/ 321941 h 1607344"/>
                    <a:gd name="connsiteX14" fmla="*/ 11995 w 829618"/>
                    <a:gd name="connsiteY14" fmla="*/ 292983 h 1607344"/>
                    <a:gd name="connsiteX15" fmla="*/ 24758 w 829618"/>
                    <a:gd name="connsiteY15" fmla="*/ 284644 h 1607344"/>
                    <a:gd name="connsiteX16" fmla="*/ 711131 w 829618"/>
                    <a:gd name="connsiteY16" fmla="*/ 9593 h 1607344"/>
                    <a:gd name="connsiteX17" fmla="*/ 715811 w 829618"/>
                    <a:gd name="connsiteY17" fmla="*/ 6438 h 1607344"/>
                    <a:gd name="connsiteX18" fmla="*/ 747698 w 829618"/>
                    <a:gd name="connsiteY18" fmla="*/ 0 h 16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29618" h="1607344">
                      <a:moveTo>
                        <a:pt x="734368" y="71438"/>
                      </a:moveTo>
                      <a:lnTo>
                        <a:pt x="48018" y="341716"/>
                      </a:lnTo>
                      <a:lnTo>
                        <a:pt x="48018" y="1266946"/>
                      </a:lnTo>
                      <a:lnTo>
                        <a:pt x="734368" y="1537224"/>
                      </a:lnTo>
                      <a:close/>
                      <a:moveTo>
                        <a:pt x="747698" y="0"/>
                      </a:moveTo>
                      <a:cubicBezTo>
                        <a:pt x="792941" y="0"/>
                        <a:pt x="829618" y="36677"/>
                        <a:pt x="829618" y="81920"/>
                      </a:cubicBezTo>
                      <a:lnTo>
                        <a:pt x="829618" y="1525424"/>
                      </a:lnTo>
                      <a:cubicBezTo>
                        <a:pt x="829618" y="1570667"/>
                        <a:pt x="792941" y="1607344"/>
                        <a:pt x="747698" y="1607344"/>
                      </a:cubicBezTo>
                      <a:lnTo>
                        <a:pt x="719897" y="1601731"/>
                      </a:lnTo>
                      <a:lnTo>
                        <a:pt x="719897" y="1602582"/>
                      </a:lnTo>
                      <a:lnTo>
                        <a:pt x="24758" y="1324019"/>
                      </a:lnTo>
                      <a:lnTo>
                        <a:pt x="11995" y="1314361"/>
                      </a:lnTo>
                      <a:cubicBezTo>
                        <a:pt x="4584" y="1306950"/>
                        <a:pt x="0" y="1296712"/>
                        <a:pt x="0" y="1285403"/>
                      </a:cubicBezTo>
                      <a:lnTo>
                        <a:pt x="0" y="321941"/>
                      </a:lnTo>
                      <a:cubicBezTo>
                        <a:pt x="0" y="310632"/>
                        <a:pt x="4584" y="300394"/>
                        <a:pt x="11995" y="292983"/>
                      </a:cubicBezTo>
                      <a:lnTo>
                        <a:pt x="24758" y="284644"/>
                      </a:lnTo>
                      <a:lnTo>
                        <a:pt x="711131" y="9593"/>
                      </a:lnTo>
                      <a:lnTo>
                        <a:pt x="715811" y="6438"/>
                      </a:lnTo>
                      <a:cubicBezTo>
                        <a:pt x="725612" y="2292"/>
                        <a:pt x="736387" y="0"/>
                        <a:pt x="74769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46" name="四角形: 上の 2 つの角を丸める 245">
                <a:extLst>
                  <a:ext uri="{FF2B5EF4-FFF2-40B4-BE49-F238E27FC236}">
                    <a16:creationId xmlns:a16="http://schemas.microsoft.com/office/drawing/2014/main" id="{85539C9B-FC57-4469-A111-0322F7004AB8}"/>
                  </a:ext>
                </a:extLst>
              </p:cNvPr>
              <p:cNvSpPr/>
              <p:nvPr/>
            </p:nvSpPr>
            <p:spPr bwMode="auto">
              <a:xfrm>
                <a:off x="5032238" y="4179742"/>
                <a:ext cx="180195" cy="134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CE1FDAF6-3EF4-4D02-97AB-7C92879CF52F}"/>
              </a:ext>
            </a:extLst>
          </p:cNvPr>
          <p:cNvGrpSpPr/>
          <p:nvPr/>
        </p:nvGrpSpPr>
        <p:grpSpPr>
          <a:xfrm>
            <a:off x="5998491" y="1279086"/>
            <a:ext cx="1676541" cy="890135"/>
            <a:chOff x="3937292" y="4734146"/>
            <a:chExt cx="2248753" cy="1193942"/>
          </a:xfrm>
        </p:grpSpPr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5F509D8F-DBE8-4480-9B52-C90E2D37824A}"/>
                </a:ext>
              </a:extLst>
            </p:cNvPr>
            <p:cNvGrpSpPr/>
            <p:nvPr/>
          </p:nvGrpSpPr>
          <p:grpSpPr>
            <a:xfrm>
              <a:off x="3937292" y="4734146"/>
              <a:ext cx="1105718" cy="1193942"/>
              <a:chOff x="3937292" y="4734146"/>
              <a:chExt cx="1105718" cy="1193942"/>
            </a:xfrm>
            <a:solidFill>
              <a:srgbClr val="FFC000"/>
            </a:solidFill>
          </p:grpSpPr>
          <p:sp>
            <p:nvSpPr>
              <p:cNvPr id="273" name="正方形/長方形 272">
                <a:extLst>
                  <a:ext uri="{FF2B5EF4-FFF2-40B4-BE49-F238E27FC236}">
                    <a16:creationId xmlns:a16="http://schemas.microsoft.com/office/drawing/2014/main" id="{C9EFDD62-0A90-4224-BB19-32DC122CBF4D}"/>
                  </a:ext>
                </a:extLst>
              </p:cNvPr>
              <p:cNvSpPr/>
              <p:nvPr/>
            </p:nvSpPr>
            <p:spPr bwMode="auto">
              <a:xfrm>
                <a:off x="4311898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4" name="正方形/長方形 273">
                <a:extLst>
                  <a:ext uri="{FF2B5EF4-FFF2-40B4-BE49-F238E27FC236}">
                    <a16:creationId xmlns:a16="http://schemas.microsoft.com/office/drawing/2014/main" id="{97165DA7-56B5-4657-9410-720E22E5C9B6}"/>
                  </a:ext>
                </a:extLst>
              </p:cNvPr>
              <p:cNvSpPr/>
              <p:nvPr/>
            </p:nvSpPr>
            <p:spPr bwMode="auto">
              <a:xfrm>
                <a:off x="4476204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5" name="正方形/長方形 274">
                <a:extLst>
                  <a:ext uri="{FF2B5EF4-FFF2-40B4-BE49-F238E27FC236}">
                    <a16:creationId xmlns:a16="http://schemas.microsoft.com/office/drawing/2014/main" id="{4F68F9BF-E651-4CBC-AECD-7AF8E6B610E1}"/>
                  </a:ext>
                </a:extLst>
              </p:cNvPr>
              <p:cNvSpPr/>
              <p:nvPr/>
            </p:nvSpPr>
            <p:spPr bwMode="auto">
              <a:xfrm>
                <a:off x="4640510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98513F73-F8DE-4D55-A89A-54DB9D087478}"/>
                  </a:ext>
                </a:extLst>
              </p:cNvPr>
              <p:cNvSpPr/>
              <p:nvPr/>
            </p:nvSpPr>
            <p:spPr bwMode="auto">
              <a:xfrm>
                <a:off x="4804817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7" name="正方形/長方形 276">
                <a:extLst>
                  <a:ext uri="{FF2B5EF4-FFF2-40B4-BE49-F238E27FC236}">
                    <a16:creationId xmlns:a16="http://schemas.microsoft.com/office/drawing/2014/main" id="{A5B3DA55-A858-47DF-9B83-D4AD5453FD14}"/>
                  </a:ext>
                </a:extLst>
              </p:cNvPr>
              <p:cNvSpPr/>
              <p:nvPr/>
            </p:nvSpPr>
            <p:spPr bwMode="auto">
              <a:xfrm>
                <a:off x="4181919" y="5212029"/>
                <a:ext cx="810090" cy="180020"/>
              </a:xfrm>
              <a:prstGeom prst="rect">
                <a:avLst/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BAFFAADE-0D90-45E5-B596-21E9AD666B95}"/>
                  </a:ext>
                </a:extLst>
              </p:cNvPr>
              <p:cNvSpPr/>
              <p:nvPr/>
            </p:nvSpPr>
            <p:spPr bwMode="auto">
              <a:xfrm>
                <a:off x="4130918" y="4824155"/>
                <a:ext cx="912092" cy="945105"/>
              </a:xfrm>
              <a:custGeom>
                <a:avLst/>
                <a:gdLst>
                  <a:gd name="connsiteX0" fmla="*/ 66712 w 912092"/>
                  <a:gd name="connsiteY0" fmla="*/ 65359 h 945105"/>
                  <a:gd name="connsiteX1" fmla="*/ 66712 w 912092"/>
                  <a:gd name="connsiteY1" fmla="*/ 879746 h 945105"/>
                  <a:gd name="connsiteX2" fmla="*/ 845380 w 912092"/>
                  <a:gd name="connsiteY2" fmla="*/ 879746 h 945105"/>
                  <a:gd name="connsiteX3" fmla="*/ 845380 w 912092"/>
                  <a:gd name="connsiteY3" fmla="*/ 154657 h 945105"/>
                  <a:gd name="connsiteX4" fmla="*/ 756082 w 912092"/>
                  <a:gd name="connsiteY4" fmla="*/ 65359 h 945105"/>
                  <a:gd name="connsiteX5" fmla="*/ 0 w 912092"/>
                  <a:gd name="connsiteY5" fmla="*/ 0 h 945105"/>
                  <a:gd name="connsiteX6" fmla="*/ 760074 w 912092"/>
                  <a:gd name="connsiteY6" fmla="*/ 0 h 945105"/>
                  <a:gd name="connsiteX7" fmla="*/ 912092 w 912092"/>
                  <a:gd name="connsiteY7" fmla="*/ 152018 h 945105"/>
                  <a:gd name="connsiteX8" fmla="*/ 912092 w 912092"/>
                  <a:gd name="connsiteY8" fmla="*/ 945105 h 945105"/>
                  <a:gd name="connsiteX9" fmla="*/ 0 w 912092"/>
                  <a:gd name="connsiteY9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2092" h="945105">
                    <a:moveTo>
                      <a:pt x="66712" y="65359"/>
                    </a:moveTo>
                    <a:lnTo>
                      <a:pt x="66712" y="879746"/>
                    </a:lnTo>
                    <a:lnTo>
                      <a:pt x="845380" y="879746"/>
                    </a:lnTo>
                    <a:lnTo>
                      <a:pt x="845380" y="154657"/>
                    </a:lnTo>
                    <a:cubicBezTo>
                      <a:pt x="845380" y="105339"/>
                      <a:pt x="805400" y="65359"/>
                      <a:pt x="756082" y="65359"/>
                    </a:cubicBezTo>
                    <a:close/>
                    <a:moveTo>
                      <a:pt x="0" y="0"/>
                    </a:moveTo>
                    <a:lnTo>
                      <a:pt x="760074" y="0"/>
                    </a:lnTo>
                    <a:cubicBezTo>
                      <a:pt x="844031" y="0"/>
                      <a:pt x="912092" y="68061"/>
                      <a:pt x="912092" y="152018"/>
                    </a:cubicBezTo>
                    <a:lnTo>
                      <a:pt x="912092" y="945105"/>
                    </a:lnTo>
                    <a:lnTo>
                      <a:pt x="0" y="945105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四角形: 上の 2 つの角を丸める 278">
                <a:extLst>
                  <a:ext uri="{FF2B5EF4-FFF2-40B4-BE49-F238E27FC236}">
                    <a16:creationId xmlns:a16="http://schemas.microsoft.com/office/drawing/2014/main" id="{697C9E38-30F1-4F4C-8BB4-306EBD609B34}"/>
                  </a:ext>
                </a:extLst>
              </p:cNvPr>
              <p:cNvSpPr/>
              <p:nvPr/>
            </p:nvSpPr>
            <p:spPr bwMode="auto">
              <a:xfrm>
                <a:off x="3981451" y="4734146"/>
                <a:ext cx="112150" cy="11701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FC00D421-4847-4E9B-91C8-DF557D6FB480}"/>
                  </a:ext>
                </a:extLst>
              </p:cNvPr>
              <p:cNvSpPr/>
              <p:nvPr/>
            </p:nvSpPr>
            <p:spPr bwMode="auto">
              <a:xfrm>
                <a:off x="3937292" y="5859269"/>
                <a:ext cx="200468" cy="688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7E49A8B3-4F46-47F3-88D8-02765645EDC4}"/>
                </a:ext>
              </a:extLst>
            </p:cNvPr>
            <p:cNvGrpSpPr/>
            <p:nvPr/>
          </p:nvGrpSpPr>
          <p:grpSpPr>
            <a:xfrm flipH="1">
              <a:off x="5080327" y="4734146"/>
              <a:ext cx="1105718" cy="1193942"/>
              <a:chOff x="3937292" y="4734146"/>
              <a:chExt cx="1105718" cy="1193942"/>
            </a:xfrm>
            <a:solidFill>
              <a:srgbClr val="FFC000"/>
            </a:solidFill>
          </p:grpSpPr>
          <p:sp>
            <p:nvSpPr>
              <p:cNvPr id="265" name="正方形/長方形 264">
                <a:extLst>
                  <a:ext uri="{FF2B5EF4-FFF2-40B4-BE49-F238E27FC236}">
                    <a16:creationId xmlns:a16="http://schemas.microsoft.com/office/drawing/2014/main" id="{22DC6912-A6D0-4934-80EB-C01B4867C4C4}"/>
                  </a:ext>
                </a:extLst>
              </p:cNvPr>
              <p:cNvSpPr/>
              <p:nvPr/>
            </p:nvSpPr>
            <p:spPr bwMode="auto">
              <a:xfrm>
                <a:off x="4311898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D52EC471-2E86-416D-967D-4A228C7E21DF}"/>
                  </a:ext>
                </a:extLst>
              </p:cNvPr>
              <p:cNvSpPr/>
              <p:nvPr/>
            </p:nvSpPr>
            <p:spPr bwMode="auto">
              <a:xfrm>
                <a:off x="4476204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正方形/長方形 266">
                <a:extLst>
                  <a:ext uri="{FF2B5EF4-FFF2-40B4-BE49-F238E27FC236}">
                    <a16:creationId xmlns:a16="http://schemas.microsoft.com/office/drawing/2014/main" id="{BEF1C89D-490B-4D6F-9969-95928D79219C}"/>
                  </a:ext>
                </a:extLst>
              </p:cNvPr>
              <p:cNvSpPr/>
              <p:nvPr/>
            </p:nvSpPr>
            <p:spPr bwMode="auto">
              <a:xfrm>
                <a:off x="4640510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89C059B5-D43B-42B0-93D2-1D2E7A5891DF}"/>
                  </a:ext>
                </a:extLst>
              </p:cNvPr>
              <p:cNvSpPr/>
              <p:nvPr/>
            </p:nvSpPr>
            <p:spPr bwMode="auto">
              <a:xfrm>
                <a:off x="4804817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7101C6E8-D5B0-4970-AEF9-07448CD747A4}"/>
                  </a:ext>
                </a:extLst>
              </p:cNvPr>
              <p:cNvSpPr/>
              <p:nvPr/>
            </p:nvSpPr>
            <p:spPr bwMode="auto">
              <a:xfrm>
                <a:off x="4181919" y="5212029"/>
                <a:ext cx="810090" cy="180020"/>
              </a:xfrm>
              <a:prstGeom prst="rect">
                <a:avLst/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34A98ADB-E649-48D4-B961-E34042230E63}"/>
                  </a:ext>
                </a:extLst>
              </p:cNvPr>
              <p:cNvSpPr/>
              <p:nvPr/>
            </p:nvSpPr>
            <p:spPr bwMode="auto">
              <a:xfrm>
                <a:off x="4130918" y="4824155"/>
                <a:ext cx="912092" cy="945105"/>
              </a:xfrm>
              <a:custGeom>
                <a:avLst/>
                <a:gdLst>
                  <a:gd name="connsiteX0" fmla="*/ 66712 w 912092"/>
                  <a:gd name="connsiteY0" fmla="*/ 65359 h 945105"/>
                  <a:gd name="connsiteX1" fmla="*/ 66712 w 912092"/>
                  <a:gd name="connsiteY1" fmla="*/ 879746 h 945105"/>
                  <a:gd name="connsiteX2" fmla="*/ 845380 w 912092"/>
                  <a:gd name="connsiteY2" fmla="*/ 879746 h 945105"/>
                  <a:gd name="connsiteX3" fmla="*/ 845380 w 912092"/>
                  <a:gd name="connsiteY3" fmla="*/ 154657 h 945105"/>
                  <a:gd name="connsiteX4" fmla="*/ 756082 w 912092"/>
                  <a:gd name="connsiteY4" fmla="*/ 65359 h 945105"/>
                  <a:gd name="connsiteX5" fmla="*/ 0 w 912092"/>
                  <a:gd name="connsiteY5" fmla="*/ 0 h 945105"/>
                  <a:gd name="connsiteX6" fmla="*/ 760074 w 912092"/>
                  <a:gd name="connsiteY6" fmla="*/ 0 h 945105"/>
                  <a:gd name="connsiteX7" fmla="*/ 912092 w 912092"/>
                  <a:gd name="connsiteY7" fmla="*/ 152018 h 945105"/>
                  <a:gd name="connsiteX8" fmla="*/ 912092 w 912092"/>
                  <a:gd name="connsiteY8" fmla="*/ 945105 h 945105"/>
                  <a:gd name="connsiteX9" fmla="*/ 0 w 912092"/>
                  <a:gd name="connsiteY9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2092" h="945105">
                    <a:moveTo>
                      <a:pt x="66712" y="65359"/>
                    </a:moveTo>
                    <a:lnTo>
                      <a:pt x="66712" y="879746"/>
                    </a:lnTo>
                    <a:lnTo>
                      <a:pt x="845380" y="879746"/>
                    </a:lnTo>
                    <a:lnTo>
                      <a:pt x="845380" y="154657"/>
                    </a:lnTo>
                    <a:cubicBezTo>
                      <a:pt x="845380" y="105339"/>
                      <a:pt x="805400" y="65359"/>
                      <a:pt x="756082" y="65359"/>
                    </a:cubicBezTo>
                    <a:close/>
                    <a:moveTo>
                      <a:pt x="0" y="0"/>
                    </a:moveTo>
                    <a:lnTo>
                      <a:pt x="760074" y="0"/>
                    </a:lnTo>
                    <a:cubicBezTo>
                      <a:pt x="844031" y="0"/>
                      <a:pt x="912092" y="68061"/>
                      <a:pt x="912092" y="152018"/>
                    </a:cubicBezTo>
                    <a:lnTo>
                      <a:pt x="912092" y="945105"/>
                    </a:lnTo>
                    <a:lnTo>
                      <a:pt x="0" y="945105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1" name="四角形: 上の 2 つの角を丸める 270">
                <a:extLst>
                  <a:ext uri="{FF2B5EF4-FFF2-40B4-BE49-F238E27FC236}">
                    <a16:creationId xmlns:a16="http://schemas.microsoft.com/office/drawing/2014/main" id="{23147996-1C2A-4449-95F1-7122EFCA8F85}"/>
                  </a:ext>
                </a:extLst>
              </p:cNvPr>
              <p:cNvSpPr/>
              <p:nvPr/>
            </p:nvSpPr>
            <p:spPr bwMode="auto">
              <a:xfrm>
                <a:off x="3981451" y="4734146"/>
                <a:ext cx="112150" cy="11701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2" name="四角形: 上の 2 つの角を丸める 271">
                <a:extLst>
                  <a:ext uri="{FF2B5EF4-FFF2-40B4-BE49-F238E27FC236}">
                    <a16:creationId xmlns:a16="http://schemas.microsoft.com/office/drawing/2014/main" id="{1D1EF41C-E81F-46CA-B2F7-6B55FD401E40}"/>
                  </a:ext>
                </a:extLst>
              </p:cNvPr>
              <p:cNvSpPr/>
              <p:nvPr/>
            </p:nvSpPr>
            <p:spPr bwMode="auto">
              <a:xfrm>
                <a:off x="3937292" y="5859269"/>
                <a:ext cx="200468" cy="688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45152B3B-2B14-4B69-9750-3FD0A5DBD204}"/>
              </a:ext>
            </a:extLst>
          </p:cNvPr>
          <p:cNvGrpSpPr/>
          <p:nvPr/>
        </p:nvGrpSpPr>
        <p:grpSpPr>
          <a:xfrm>
            <a:off x="2233693" y="1188649"/>
            <a:ext cx="1685846" cy="915711"/>
            <a:chOff x="4169459" y="893621"/>
            <a:chExt cx="2933105" cy="1593193"/>
          </a:xfrm>
        </p:grpSpPr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B6F712DF-8F2A-4AAB-B4E9-1EA578D11A24}"/>
                </a:ext>
              </a:extLst>
            </p:cNvPr>
            <p:cNvGrpSpPr/>
            <p:nvPr/>
          </p:nvGrpSpPr>
          <p:grpSpPr>
            <a:xfrm>
              <a:off x="4468895" y="977693"/>
              <a:ext cx="2337233" cy="462963"/>
              <a:chOff x="4505977" y="818806"/>
              <a:chExt cx="2663790" cy="737855"/>
            </a:xfrm>
            <a:solidFill>
              <a:srgbClr val="FFFF00"/>
            </a:solidFill>
          </p:grpSpPr>
          <p:sp>
            <p:nvSpPr>
              <p:cNvPr id="287" name="正方形/長方形 286">
                <a:extLst>
                  <a:ext uri="{FF2B5EF4-FFF2-40B4-BE49-F238E27FC236}">
                    <a16:creationId xmlns:a16="http://schemas.microsoft.com/office/drawing/2014/main" id="{9FFF342F-AB98-4830-B523-827F158053B9}"/>
                  </a:ext>
                </a:extLst>
              </p:cNvPr>
              <p:cNvSpPr/>
              <p:nvPr/>
            </p:nvSpPr>
            <p:spPr bwMode="auto">
              <a:xfrm>
                <a:off x="4505977" y="818809"/>
                <a:ext cx="2663790" cy="737852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56DED3F0-75FA-4B7D-9006-4C338771DBB9}"/>
                  </a:ext>
                </a:extLst>
              </p:cNvPr>
              <p:cNvSpPr/>
              <p:nvPr/>
            </p:nvSpPr>
            <p:spPr bwMode="auto">
              <a:xfrm>
                <a:off x="4568045" y="818806"/>
                <a:ext cx="2569767" cy="737848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09DAA050-C45F-48E3-A130-B4D009E39550}"/>
                </a:ext>
              </a:extLst>
            </p:cNvPr>
            <p:cNvSpPr/>
            <p:nvPr/>
          </p:nvSpPr>
          <p:spPr bwMode="auto">
            <a:xfrm>
              <a:off x="4278575" y="893621"/>
              <a:ext cx="187644" cy="14416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11AD639A-B9A2-48FA-90A5-B0C1D1D4C54F}"/>
                </a:ext>
              </a:extLst>
            </p:cNvPr>
            <p:cNvSpPr/>
            <p:nvPr/>
          </p:nvSpPr>
          <p:spPr bwMode="auto">
            <a:xfrm>
              <a:off x="6805803" y="893621"/>
              <a:ext cx="187644" cy="14416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4C16DEBD-A634-4AAA-8145-76F1B7A55417}"/>
                </a:ext>
              </a:extLst>
            </p:cNvPr>
            <p:cNvSpPr/>
            <p:nvPr/>
          </p:nvSpPr>
          <p:spPr bwMode="auto">
            <a:xfrm>
              <a:off x="4169459" y="2323502"/>
              <a:ext cx="405877" cy="16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C146B77B-B15E-424E-9D54-FEE60BCD3FAD}"/>
                </a:ext>
              </a:extLst>
            </p:cNvPr>
            <p:cNvSpPr/>
            <p:nvPr/>
          </p:nvSpPr>
          <p:spPr bwMode="auto">
            <a:xfrm>
              <a:off x="6696687" y="2323502"/>
              <a:ext cx="405877" cy="16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7929CF27-B011-4CD6-A415-2068D1622B2D}"/>
              </a:ext>
            </a:extLst>
          </p:cNvPr>
          <p:cNvGrpSpPr/>
          <p:nvPr/>
        </p:nvGrpSpPr>
        <p:grpSpPr>
          <a:xfrm>
            <a:off x="4236514" y="953725"/>
            <a:ext cx="1445882" cy="1381237"/>
            <a:chOff x="4236514" y="953725"/>
            <a:chExt cx="1445882" cy="1381237"/>
          </a:xfrm>
          <a:solidFill>
            <a:srgbClr val="FFC000"/>
          </a:solidFill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2F2BC966-E03B-4FB5-BD3F-AD0899A83569}"/>
                </a:ext>
              </a:extLst>
            </p:cNvPr>
            <p:cNvSpPr/>
            <p:nvPr/>
          </p:nvSpPr>
          <p:spPr bwMode="auto">
            <a:xfrm rot="14835668" flipH="1">
              <a:off x="5304228" y="750690"/>
              <a:ext cx="22986" cy="7196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5252D27C-51F0-472F-BFD6-490CD01F0BCC}"/>
                </a:ext>
              </a:extLst>
            </p:cNvPr>
            <p:cNvSpPr/>
            <p:nvPr/>
          </p:nvSpPr>
          <p:spPr bwMode="auto">
            <a:xfrm rot="6764332">
              <a:off x="4584862" y="750692"/>
              <a:ext cx="22986" cy="7196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090E7FA3-A21F-4EE1-BD85-4D43836FE115}"/>
                </a:ext>
              </a:extLst>
            </p:cNvPr>
            <p:cNvGrpSpPr/>
            <p:nvPr/>
          </p:nvGrpSpPr>
          <p:grpSpPr>
            <a:xfrm>
              <a:off x="4328050" y="1231595"/>
              <a:ext cx="621669" cy="959321"/>
              <a:chOff x="4187915" y="1157324"/>
              <a:chExt cx="780521" cy="1204452"/>
            </a:xfrm>
            <a:grpFill/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0ECF1530-9627-4F33-859C-692EF126959D}"/>
                  </a:ext>
                </a:extLst>
              </p:cNvPr>
              <p:cNvSpPr/>
              <p:nvPr/>
            </p:nvSpPr>
            <p:spPr bwMode="auto">
              <a:xfrm>
                <a:off x="4281175" y="1183706"/>
                <a:ext cx="593999" cy="1165174"/>
              </a:xfrm>
              <a:custGeom>
                <a:avLst/>
                <a:gdLst>
                  <a:gd name="connsiteX0" fmla="*/ 875751 w 920545"/>
                  <a:gd name="connsiteY0" fmla="*/ 0 h 1165174"/>
                  <a:gd name="connsiteX1" fmla="*/ 919620 w 920545"/>
                  <a:gd name="connsiteY1" fmla="*/ 0 h 1165174"/>
                  <a:gd name="connsiteX2" fmla="*/ 920545 w 920545"/>
                  <a:gd name="connsiteY2" fmla="*/ 925 h 1165174"/>
                  <a:gd name="connsiteX3" fmla="*/ 920545 w 920545"/>
                  <a:gd name="connsiteY3" fmla="*/ 1164249 h 1165174"/>
                  <a:gd name="connsiteX4" fmla="*/ 919620 w 920545"/>
                  <a:gd name="connsiteY4" fmla="*/ 1165174 h 1165174"/>
                  <a:gd name="connsiteX5" fmla="*/ 875751 w 920545"/>
                  <a:gd name="connsiteY5" fmla="*/ 1165174 h 1165174"/>
                  <a:gd name="connsiteX6" fmla="*/ 874826 w 920545"/>
                  <a:gd name="connsiteY6" fmla="*/ 1164249 h 1165174"/>
                  <a:gd name="connsiteX7" fmla="*/ 874826 w 920545"/>
                  <a:gd name="connsiteY7" fmla="*/ 925 h 1165174"/>
                  <a:gd name="connsiteX8" fmla="*/ 875751 w 920545"/>
                  <a:gd name="connsiteY8" fmla="*/ 0 h 1165174"/>
                  <a:gd name="connsiteX9" fmla="*/ 750775 w 920545"/>
                  <a:gd name="connsiteY9" fmla="*/ 0 h 1165174"/>
                  <a:gd name="connsiteX10" fmla="*/ 794644 w 920545"/>
                  <a:gd name="connsiteY10" fmla="*/ 0 h 1165174"/>
                  <a:gd name="connsiteX11" fmla="*/ 795569 w 920545"/>
                  <a:gd name="connsiteY11" fmla="*/ 925 h 1165174"/>
                  <a:gd name="connsiteX12" fmla="*/ 795569 w 920545"/>
                  <a:gd name="connsiteY12" fmla="*/ 1164249 h 1165174"/>
                  <a:gd name="connsiteX13" fmla="*/ 794644 w 920545"/>
                  <a:gd name="connsiteY13" fmla="*/ 1165174 h 1165174"/>
                  <a:gd name="connsiteX14" fmla="*/ 750775 w 920545"/>
                  <a:gd name="connsiteY14" fmla="*/ 1165174 h 1165174"/>
                  <a:gd name="connsiteX15" fmla="*/ 749850 w 920545"/>
                  <a:gd name="connsiteY15" fmla="*/ 1164249 h 1165174"/>
                  <a:gd name="connsiteX16" fmla="*/ 749850 w 920545"/>
                  <a:gd name="connsiteY16" fmla="*/ 925 h 1165174"/>
                  <a:gd name="connsiteX17" fmla="*/ 750775 w 920545"/>
                  <a:gd name="connsiteY17" fmla="*/ 0 h 1165174"/>
                  <a:gd name="connsiteX18" fmla="*/ 625800 w 920545"/>
                  <a:gd name="connsiteY18" fmla="*/ 0 h 1165174"/>
                  <a:gd name="connsiteX19" fmla="*/ 669669 w 920545"/>
                  <a:gd name="connsiteY19" fmla="*/ 0 h 1165174"/>
                  <a:gd name="connsiteX20" fmla="*/ 670594 w 920545"/>
                  <a:gd name="connsiteY20" fmla="*/ 925 h 1165174"/>
                  <a:gd name="connsiteX21" fmla="*/ 670594 w 920545"/>
                  <a:gd name="connsiteY21" fmla="*/ 1164249 h 1165174"/>
                  <a:gd name="connsiteX22" fmla="*/ 669669 w 920545"/>
                  <a:gd name="connsiteY22" fmla="*/ 1165174 h 1165174"/>
                  <a:gd name="connsiteX23" fmla="*/ 625800 w 920545"/>
                  <a:gd name="connsiteY23" fmla="*/ 1165174 h 1165174"/>
                  <a:gd name="connsiteX24" fmla="*/ 624875 w 920545"/>
                  <a:gd name="connsiteY24" fmla="*/ 1164249 h 1165174"/>
                  <a:gd name="connsiteX25" fmla="*/ 624875 w 920545"/>
                  <a:gd name="connsiteY25" fmla="*/ 925 h 1165174"/>
                  <a:gd name="connsiteX26" fmla="*/ 625800 w 920545"/>
                  <a:gd name="connsiteY26" fmla="*/ 0 h 1165174"/>
                  <a:gd name="connsiteX27" fmla="*/ 500825 w 920545"/>
                  <a:gd name="connsiteY27" fmla="*/ 0 h 1165174"/>
                  <a:gd name="connsiteX28" fmla="*/ 544694 w 920545"/>
                  <a:gd name="connsiteY28" fmla="*/ 0 h 1165174"/>
                  <a:gd name="connsiteX29" fmla="*/ 545619 w 920545"/>
                  <a:gd name="connsiteY29" fmla="*/ 925 h 1165174"/>
                  <a:gd name="connsiteX30" fmla="*/ 545619 w 920545"/>
                  <a:gd name="connsiteY30" fmla="*/ 1164249 h 1165174"/>
                  <a:gd name="connsiteX31" fmla="*/ 544694 w 920545"/>
                  <a:gd name="connsiteY31" fmla="*/ 1165174 h 1165174"/>
                  <a:gd name="connsiteX32" fmla="*/ 500825 w 920545"/>
                  <a:gd name="connsiteY32" fmla="*/ 1165174 h 1165174"/>
                  <a:gd name="connsiteX33" fmla="*/ 499900 w 920545"/>
                  <a:gd name="connsiteY33" fmla="*/ 1164249 h 1165174"/>
                  <a:gd name="connsiteX34" fmla="*/ 499900 w 920545"/>
                  <a:gd name="connsiteY34" fmla="*/ 925 h 1165174"/>
                  <a:gd name="connsiteX35" fmla="*/ 500825 w 920545"/>
                  <a:gd name="connsiteY35" fmla="*/ 0 h 1165174"/>
                  <a:gd name="connsiteX36" fmla="*/ 375850 w 920545"/>
                  <a:gd name="connsiteY36" fmla="*/ 0 h 1165174"/>
                  <a:gd name="connsiteX37" fmla="*/ 419719 w 920545"/>
                  <a:gd name="connsiteY37" fmla="*/ 0 h 1165174"/>
                  <a:gd name="connsiteX38" fmla="*/ 420644 w 920545"/>
                  <a:gd name="connsiteY38" fmla="*/ 925 h 1165174"/>
                  <a:gd name="connsiteX39" fmla="*/ 420644 w 920545"/>
                  <a:gd name="connsiteY39" fmla="*/ 1164249 h 1165174"/>
                  <a:gd name="connsiteX40" fmla="*/ 419719 w 920545"/>
                  <a:gd name="connsiteY40" fmla="*/ 1165174 h 1165174"/>
                  <a:gd name="connsiteX41" fmla="*/ 375850 w 920545"/>
                  <a:gd name="connsiteY41" fmla="*/ 1165174 h 1165174"/>
                  <a:gd name="connsiteX42" fmla="*/ 374925 w 920545"/>
                  <a:gd name="connsiteY42" fmla="*/ 1164249 h 1165174"/>
                  <a:gd name="connsiteX43" fmla="*/ 374925 w 920545"/>
                  <a:gd name="connsiteY43" fmla="*/ 925 h 1165174"/>
                  <a:gd name="connsiteX44" fmla="*/ 375850 w 920545"/>
                  <a:gd name="connsiteY44" fmla="*/ 0 h 1165174"/>
                  <a:gd name="connsiteX45" fmla="*/ 250875 w 920545"/>
                  <a:gd name="connsiteY45" fmla="*/ 0 h 1165174"/>
                  <a:gd name="connsiteX46" fmla="*/ 294744 w 920545"/>
                  <a:gd name="connsiteY46" fmla="*/ 0 h 1165174"/>
                  <a:gd name="connsiteX47" fmla="*/ 295669 w 920545"/>
                  <a:gd name="connsiteY47" fmla="*/ 925 h 1165174"/>
                  <a:gd name="connsiteX48" fmla="*/ 295669 w 920545"/>
                  <a:gd name="connsiteY48" fmla="*/ 1164249 h 1165174"/>
                  <a:gd name="connsiteX49" fmla="*/ 294744 w 920545"/>
                  <a:gd name="connsiteY49" fmla="*/ 1165174 h 1165174"/>
                  <a:gd name="connsiteX50" fmla="*/ 250875 w 920545"/>
                  <a:gd name="connsiteY50" fmla="*/ 1165174 h 1165174"/>
                  <a:gd name="connsiteX51" fmla="*/ 249950 w 920545"/>
                  <a:gd name="connsiteY51" fmla="*/ 1164249 h 1165174"/>
                  <a:gd name="connsiteX52" fmla="*/ 249950 w 920545"/>
                  <a:gd name="connsiteY52" fmla="*/ 925 h 1165174"/>
                  <a:gd name="connsiteX53" fmla="*/ 250875 w 920545"/>
                  <a:gd name="connsiteY53" fmla="*/ 0 h 1165174"/>
                  <a:gd name="connsiteX54" fmla="*/ 125900 w 920545"/>
                  <a:gd name="connsiteY54" fmla="*/ 0 h 1165174"/>
                  <a:gd name="connsiteX55" fmla="*/ 169769 w 920545"/>
                  <a:gd name="connsiteY55" fmla="*/ 0 h 1165174"/>
                  <a:gd name="connsiteX56" fmla="*/ 170694 w 920545"/>
                  <a:gd name="connsiteY56" fmla="*/ 925 h 1165174"/>
                  <a:gd name="connsiteX57" fmla="*/ 170694 w 920545"/>
                  <a:gd name="connsiteY57" fmla="*/ 1164249 h 1165174"/>
                  <a:gd name="connsiteX58" fmla="*/ 169769 w 920545"/>
                  <a:gd name="connsiteY58" fmla="*/ 1165174 h 1165174"/>
                  <a:gd name="connsiteX59" fmla="*/ 125900 w 920545"/>
                  <a:gd name="connsiteY59" fmla="*/ 1165174 h 1165174"/>
                  <a:gd name="connsiteX60" fmla="*/ 124975 w 920545"/>
                  <a:gd name="connsiteY60" fmla="*/ 1164249 h 1165174"/>
                  <a:gd name="connsiteX61" fmla="*/ 124975 w 920545"/>
                  <a:gd name="connsiteY61" fmla="*/ 925 h 1165174"/>
                  <a:gd name="connsiteX62" fmla="*/ 125900 w 920545"/>
                  <a:gd name="connsiteY62" fmla="*/ 0 h 1165174"/>
                  <a:gd name="connsiteX63" fmla="*/ 925 w 920545"/>
                  <a:gd name="connsiteY63" fmla="*/ 0 h 1165174"/>
                  <a:gd name="connsiteX64" fmla="*/ 44794 w 920545"/>
                  <a:gd name="connsiteY64" fmla="*/ 0 h 1165174"/>
                  <a:gd name="connsiteX65" fmla="*/ 45719 w 920545"/>
                  <a:gd name="connsiteY65" fmla="*/ 925 h 1165174"/>
                  <a:gd name="connsiteX66" fmla="*/ 45719 w 920545"/>
                  <a:gd name="connsiteY66" fmla="*/ 1164249 h 1165174"/>
                  <a:gd name="connsiteX67" fmla="*/ 44794 w 920545"/>
                  <a:gd name="connsiteY67" fmla="*/ 1165174 h 1165174"/>
                  <a:gd name="connsiteX68" fmla="*/ 925 w 920545"/>
                  <a:gd name="connsiteY68" fmla="*/ 1165174 h 1165174"/>
                  <a:gd name="connsiteX69" fmla="*/ 0 w 920545"/>
                  <a:gd name="connsiteY69" fmla="*/ 1164249 h 1165174"/>
                  <a:gd name="connsiteX70" fmla="*/ 0 w 920545"/>
                  <a:gd name="connsiteY70" fmla="*/ 925 h 1165174"/>
                  <a:gd name="connsiteX71" fmla="*/ 925 w 920545"/>
                  <a:gd name="connsiteY71" fmla="*/ 0 h 116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920545" h="1165174">
                    <a:moveTo>
                      <a:pt x="875751" y="0"/>
                    </a:moveTo>
                    <a:lnTo>
                      <a:pt x="919620" y="0"/>
                    </a:lnTo>
                    <a:cubicBezTo>
                      <a:pt x="920131" y="0"/>
                      <a:pt x="920545" y="414"/>
                      <a:pt x="920545" y="925"/>
                    </a:cubicBezTo>
                    <a:lnTo>
                      <a:pt x="920545" y="1164249"/>
                    </a:lnTo>
                    <a:cubicBezTo>
                      <a:pt x="920545" y="1164760"/>
                      <a:pt x="920131" y="1165174"/>
                      <a:pt x="919620" y="1165174"/>
                    </a:cubicBezTo>
                    <a:lnTo>
                      <a:pt x="875751" y="1165174"/>
                    </a:lnTo>
                    <a:cubicBezTo>
                      <a:pt x="875240" y="1165174"/>
                      <a:pt x="874826" y="1164760"/>
                      <a:pt x="874826" y="1164249"/>
                    </a:cubicBezTo>
                    <a:lnTo>
                      <a:pt x="874826" y="925"/>
                    </a:lnTo>
                    <a:cubicBezTo>
                      <a:pt x="874826" y="414"/>
                      <a:pt x="875240" y="0"/>
                      <a:pt x="875751" y="0"/>
                    </a:cubicBezTo>
                    <a:close/>
                    <a:moveTo>
                      <a:pt x="750775" y="0"/>
                    </a:moveTo>
                    <a:lnTo>
                      <a:pt x="794644" y="0"/>
                    </a:lnTo>
                    <a:cubicBezTo>
                      <a:pt x="795155" y="0"/>
                      <a:pt x="795569" y="414"/>
                      <a:pt x="795569" y="925"/>
                    </a:cubicBezTo>
                    <a:lnTo>
                      <a:pt x="795569" y="1164249"/>
                    </a:lnTo>
                    <a:cubicBezTo>
                      <a:pt x="795569" y="1164760"/>
                      <a:pt x="795155" y="1165174"/>
                      <a:pt x="794644" y="1165174"/>
                    </a:cubicBezTo>
                    <a:lnTo>
                      <a:pt x="750775" y="1165174"/>
                    </a:lnTo>
                    <a:cubicBezTo>
                      <a:pt x="750264" y="1165174"/>
                      <a:pt x="749850" y="1164760"/>
                      <a:pt x="749850" y="1164249"/>
                    </a:cubicBezTo>
                    <a:lnTo>
                      <a:pt x="749850" y="925"/>
                    </a:lnTo>
                    <a:cubicBezTo>
                      <a:pt x="749850" y="414"/>
                      <a:pt x="750264" y="0"/>
                      <a:pt x="750775" y="0"/>
                    </a:cubicBezTo>
                    <a:close/>
                    <a:moveTo>
                      <a:pt x="625800" y="0"/>
                    </a:moveTo>
                    <a:lnTo>
                      <a:pt x="669669" y="0"/>
                    </a:lnTo>
                    <a:cubicBezTo>
                      <a:pt x="670180" y="0"/>
                      <a:pt x="670594" y="414"/>
                      <a:pt x="670594" y="925"/>
                    </a:cubicBezTo>
                    <a:lnTo>
                      <a:pt x="670594" y="1164249"/>
                    </a:lnTo>
                    <a:cubicBezTo>
                      <a:pt x="670594" y="1164760"/>
                      <a:pt x="670180" y="1165174"/>
                      <a:pt x="669669" y="1165174"/>
                    </a:cubicBezTo>
                    <a:lnTo>
                      <a:pt x="625800" y="1165174"/>
                    </a:lnTo>
                    <a:cubicBezTo>
                      <a:pt x="625289" y="1165174"/>
                      <a:pt x="624875" y="1164760"/>
                      <a:pt x="624875" y="1164249"/>
                    </a:cubicBezTo>
                    <a:lnTo>
                      <a:pt x="624875" y="925"/>
                    </a:lnTo>
                    <a:cubicBezTo>
                      <a:pt x="624875" y="414"/>
                      <a:pt x="625289" y="0"/>
                      <a:pt x="625800" y="0"/>
                    </a:cubicBezTo>
                    <a:close/>
                    <a:moveTo>
                      <a:pt x="500825" y="0"/>
                    </a:moveTo>
                    <a:lnTo>
                      <a:pt x="544694" y="0"/>
                    </a:lnTo>
                    <a:cubicBezTo>
                      <a:pt x="545205" y="0"/>
                      <a:pt x="545619" y="414"/>
                      <a:pt x="545619" y="925"/>
                    </a:cubicBezTo>
                    <a:lnTo>
                      <a:pt x="545619" y="1164249"/>
                    </a:lnTo>
                    <a:cubicBezTo>
                      <a:pt x="545619" y="1164760"/>
                      <a:pt x="545205" y="1165174"/>
                      <a:pt x="544694" y="1165174"/>
                    </a:cubicBezTo>
                    <a:lnTo>
                      <a:pt x="500825" y="1165174"/>
                    </a:lnTo>
                    <a:cubicBezTo>
                      <a:pt x="500314" y="1165174"/>
                      <a:pt x="499900" y="1164760"/>
                      <a:pt x="499900" y="1164249"/>
                    </a:cubicBezTo>
                    <a:lnTo>
                      <a:pt x="499900" y="925"/>
                    </a:lnTo>
                    <a:cubicBezTo>
                      <a:pt x="499900" y="414"/>
                      <a:pt x="500314" y="0"/>
                      <a:pt x="500825" y="0"/>
                    </a:cubicBezTo>
                    <a:close/>
                    <a:moveTo>
                      <a:pt x="375850" y="0"/>
                    </a:moveTo>
                    <a:lnTo>
                      <a:pt x="419719" y="0"/>
                    </a:lnTo>
                    <a:cubicBezTo>
                      <a:pt x="420230" y="0"/>
                      <a:pt x="420644" y="414"/>
                      <a:pt x="420644" y="925"/>
                    </a:cubicBezTo>
                    <a:lnTo>
                      <a:pt x="420644" y="1164249"/>
                    </a:lnTo>
                    <a:cubicBezTo>
                      <a:pt x="420644" y="1164760"/>
                      <a:pt x="420230" y="1165174"/>
                      <a:pt x="419719" y="1165174"/>
                    </a:cubicBezTo>
                    <a:lnTo>
                      <a:pt x="375850" y="1165174"/>
                    </a:lnTo>
                    <a:cubicBezTo>
                      <a:pt x="375339" y="1165174"/>
                      <a:pt x="374925" y="1164760"/>
                      <a:pt x="374925" y="1164249"/>
                    </a:cubicBezTo>
                    <a:lnTo>
                      <a:pt x="374925" y="925"/>
                    </a:lnTo>
                    <a:cubicBezTo>
                      <a:pt x="374925" y="414"/>
                      <a:pt x="375339" y="0"/>
                      <a:pt x="375850" y="0"/>
                    </a:cubicBezTo>
                    <a:close/>
                    <a:moveTo>
                      <a:pt x="250875" y="0"/>
                    </a:moveTo>
                    <a:lnTo>
                      <a:pt x="294744" y="0"/>
                    </a:lnTo>
                    <a:cubicBezTo>
                      <a:pt x="295255" y="0"/>
                      <a:pt x="295669" y="414"/>
                      <a:pt x="295669" y="925"/>
                    </a:cubicBezTo>
                    <a:lnTo>
                      <a:pt x="295669" y="1164249"/>
                    </a:lnTo>
                    <a:cubicBezTo>
                      <a:pt x="295669" y="1164760"/>
                      <a:pt x="295255" y="1165174"/>
                      <a:pt x="294744" y="1165174"/>
                    </a:cubicBezTo>
                    <a:lnTo>
                      <a:pt x="250875" y="1165174"/>
                    </a:lnTo>
                    <a:cubicBezTo>
                      <a:pt x="250364" y="1165174"/>
                      <a:pt x="249950" y="1164760"/>
                      <a:pt x="249950" y="1164249"/>
                    </a:cubicBezTo>
                    <a:lnTo>
                      <a:pt x="249950" y="925"/>
                    </a:lnTo>
                    <a:cubicBezTo>
                      <a:pt x="249950" y="414"/>
                      <a:pt x="250364" y="0"/>
                      <a:pt x="250875" y="0"/>
                    </a:cubicBezTo>
                    <a:close/>
                    <a:moveTo>
                      <a:pt x="125900" y="0"/>
                    </a:moveTo>
                    <a:lnTo>
                      <a:pt x="169769" y="0"/>
                    </a:lnTo>
                    <a:cubicBezTo>
                      <a:pt x="170280" y="0"/>
                      <a:pt x="170694" y="414"/>
                      <a:pt x="170694" y="925"/>
                    </a:cubicBezTo>
                    <a:lnTo>
                      <a:pt x="170694" y="1164249"/>
                    </a:lnTo>
                    <a:cubicBezTo>
                      <a:pt x="170694" y="1164760"/>
                      <a:pt x="170280" y="1165174"/>
                      <a:pt x="169769" y="1165174"/>
                    </a:cubicBezTo>
                    <a:lnTo>
                      <a:pt x="125900" y="1165174"/>
                    </a:lnTo>
                    <a:cubicBezTo>
                      <a:pt x="125389" y="1165174"/>
                      <a:pt x="124975" y="1164760"/>
                      <a:pt x="124975" y="1164249"/>
                    </a:cubicBezTo>
                    <a:lnTo>
                      <a:pt x="124975" y="925"/>
                    </a:lnTo>
                    <a:cubicBezTo>
                      <a:pt x="124975" y="414"/>
                      <a:pt x="125389" y="0"/>
                      <a:pt x="125900" y="0"/>
                    </a:cubicBezTo>
                    <a:close/>
                    <a:moveTo>
                      <a:pt x="925" y="0"/>
                    </a:moveTo>
                    <a:lnTo>
                      <a:pt x="44794" y="0"/>
                    </a:lnTo>
                    <a:cubicBezTo>
                      <a:pt x="45305" y="0"/>
                      <a:pt x="45719" y="414"/>
                      <a:pt x="45719" y="925"/>
                    </a:cubicBezTo>
                    <a:lnTo>
                      <a:pt x="45719" y="1164249"/>
                    </a:lnTo>
                    <a:cubicBezTo>
                      <a:pt x="45719" y="1164760"/>
                      <a:pt x="45305" y="1165174"/>
                      <a:pt x="44794" y="1165174"/>
                    </a:cubicBezTo>
                    <a:lnTo>
                      <a:pt x="925" y="1165174"/>
                    </a:lnTo>
                    <a:cubicBezTo>
                      <a:pt x="414" y="1165174"/>
                      <a:pt x="0" y="1164760"/>
                      <a:pt x="0" y="1164249"/>
                    </a:cubicBezTo>
                    <a:lnTo>
                      <a:pt x="0" y="925"/>
                    </a:lnTo>
                    <a:cubicBezTo>
                      <a:pt x="0" y="414"/>
                      <a:pt x="414" y="0"/>
                      <a:pt x="925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4" name="四角形: 角を丸くする 303">
                <a:extLst>
                  <a:ext uri="{FF2B5EF4-FFF2-40B4-BE49-F238E27FC236}">
                    <a16:creationId xmlns:a16="http://schemas.microsoft.com/office/drawing/2014/main" id="{C5E04531-7EC3-4504-BF23-703CD09C90DB}"/>
                  </a:ext>
                </a:extLst>
              </p:cNvPr>
              <p:cNvSpPr/>
              <p:nvPr/>
            </p:nvSpPr>
            <p:spPr bwMode="auto">
              <a:xfrm>
                <a:off x="4210494" y="1644034"/>
                <a:ext cx="735362" cy="142486"/>
              </a:xfrm>
              <a:prstGeom prst="roundRect">
                <a:avLst>
                  <a:gd name="adj" fmla="val 2023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E24992DC-0552-458D-9A03-B346A5E1E90D}"/>
                  </a:ext>
                </a:extLst>
              </p:cNvPr>
              <p:cNvSpPr/>
              <p:nvPr/>
            </p:nvSpPr>
            <p:spPr bwMode="auto">
              <a:xfrm>
                <a:off x="4187915" y="1157324"/>
                <a:ext cx="780521" cy="1204452"/>
              </a:xfrm>
              <a:custGeom>
                <a:avLst/>
                <a:gdLst>
                  <a:gd name="connsiteX0" fmla="*/ 53449 w 780521"/>
                  <a:gd name="connsiteY0" fmla="*/ 40445 h 1204452"/>
                  <a:gd name="connsiteX1" fmla="*/ 39247 w 780521"/>
                  <a:gd name="connsiteY1" fmla="*/ 54647 h 1204452"/>
                  <a:gd name="connsiteX2" fmla="*/ 39247 w 780521"/>
                  <a:gd name="connsiteY2" fmla="*/ 1149805 h 1204452"/>
                  <a:gd name="connsiteX3" fmla="*/ 53449 w 780521"/>
                  <a:gd name="connsiteY3" fmla="*/ 1164007 h 1204452"/>
                  <a:gd name="connsiteX4" fmla="*/ 727071 w 780521"/>
                  <a:gd name="connsiteY4" fmla="*/ 1164007 h 1204452"/>
                  <a:gd name="connsiteX5" fmla="*/ 741273 w 780521"/>
                  <a:gd name="connsiteY5" fmla="*/ 1149805 h 1204452"/>
                  <a:gd name="connsiteX6" fmla="*/ 741273 w 780521"/>
                  <a:gd name="connsiteY6" fmla="*/ 54647 h 1204452"/>
                  <a:gd name="connsiteX7" fmla="*/ 727071 w 780521"/>
                  <a:gd name="connsiteY7" fmla="*/ 40445 h 1204452"/>
                  <a:gd name="connsiteX8" fmla="*/ 32462 w 780521"/>
                  <a:gd name="connsiteY8" fmla="*/ 0 h 1204452"/>
                  <a:gd name="connsiteX9" fmla="*/ 748059 w 780521"/>
                  <a:gd name="connsiteY9" fmla="*/ 0 h 1204452"/>
                  <a:gd name="connsiteX10" fmla="*/ 780521 w 780521"/>
                  <a:gd name="connsiteY10" fmla="*/ 32462 h 1204452"/>
                  <a:gd name="connsiteX11" fmla="*/ 780521 w 780521"/>
                  <a:gd name="connsiteY11" fmla="*/ 1171990 h 1204452"/>
                  <a:gd name="connsiteX12" fmla="*/ 748059 w 780521"/>
                  <a:gd name="connsiteY12" fmla="*/ 1204452 h 1204452"/>
                  <a:gd name="connsiteX13" fmla="*/ 32462 w 780521"/>
                  <a:gd name="connsiteY13" fmla="*/ 1204452 h 1204452"/>
                  <a:gd name="connsiteX14" fmla="*/ 0 w 780521"/>
                  <a:gd name="connsiteY14" fmla="*/ 1171990 h 1204452"/>
                  <a:gd name="connsiteX15" fmla="*/ 0 w 780521"/>
                  <a:gd name="connsiteY15" fmla="*/ 32462 h 1204452"/>
                  <a:gd name="connsiteX16" fmla="*/ 32462 w 780521"/>
                  <a:gd name="connsiteY16" fmla="*/ 0 h 120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0521" h="1204452">
                    <a:moveTo>
                      <a:pt x="53449" y="40445"/>
                    </a:moveTo>
                    <a:cubicBezTo>
                      <a:pt x="45605" y="40445"/>
                      <a:pt x="39247" y="46803"/>
                      <a:pt x="39247" y="54647"/>
                    </a:cubicBezTo>
                    <a:lnTo>
                      <a:pt x="39247" y="1149805"/>
                    </a:lnTo>
                    <a:cubicBezTo>
                      <a:pt x="39247" y="1157649"/>
                      <a:pt x="45605" y="1164007"/>
                      <a:pt x="53449" y="1164007"/>
                    </a:cubicBezTo>
                    <a:lnTo>
                      <a:pt x="727071" y="1164007"/>
                    </a:lnTo>
                    <a:cubicBezTo>
                      <a:pt x="734915" y="1164007"/>
                      <a:pt x="741273" y="1157649"/>
                      <a:pt x="741273" y="1149805"/>
                    </a:cubicBezTo>
                    <a:lnTo>
                      <a:pt x="741273" y="54647"/>
                    </a:lnTo>
                    <a:cubicBezTo>
                      <a:pt x="741273" y="46803"/>
                      <a:pt x="734915" y="40445"/>
                      <a:pt x="727071" y="40445"/>
                    </a:cubicBezTo>
                    <a:close/>
                    <a:moveTo>
                      <a:pt x="32462" y="0"/>
                    </a:moveTo>
                    <a:lnTo>
                      <a:pt x="748059" y="0"/>
                    </a:lnTo>
                    <a:cubicBezTo>
                      <a:pt x="765987" y="0"/>
                      <a:pt x="780521" y="14534"/>
                      <a:pt x="780521" y="32462"/>
                    </a:cubicBezTo>
                    <a:lnTo>
                      <a:pt x="780521" y="1171990"/>
                    </a:lnTo>
                    <a:cubicBezTo>
                      <a:pt x="780521" y="1189918"/>
                      <a:pt x="765987" y="1204452"/>
                      <a:pt x="748059" y="1204452"/>
                    </a:cubicBezTo>
                    <a:lnTo>
                      <a:pt x="32462" y="1204452"/>
                    </a:lnTo>
                    <a:cubicBezTo>
                      <a:pt x="14534" y="1204452"/>
                      <a:pt x="0" y="1189918"/>
                      <a:pt x="0" y="1171990"/>
                    </a:cubicBezTo>
                    <a:lnTo>
                      <a:pt x="0" y="32462"/>
                    </a:lnTo>
                    <a:cubicBezTo>
                      <a:pt x="0" y="14534"/>
                      <a:pt x="14534" y="0"/>
                      <a:pt x="32462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246093C5-18BD-4489-9C65-CF210C613FAA}"/>
                </a:ext>
              </a:extLst>
            </p:cNvPr>
            <p:cNvGrpSpPr/>
            <p:nvPr/>
          </p:nvGrpSpPr>
          <p:grpSpPr>
            <a:xfrm>
              <a:off x="4972855" y="1231595"/>
              <a:ext cx="621669" cy="959321"/>
              <a:chOff x="4187915" y="1157324"/>
              <a:chExt cx="780521" cy="1204452"/>
            </a:xfrm>
            <a:grpFill/>
          </p:grpSpPr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D923F58B-DED8-45D8-A47D-9A3721EFD761}"/>
                  </a:ext>
                </a:extLst>
              </p:cNvPr>
              <p:cNvSpPr/>
              <p:nvPr/>
            </p:nvSpPr>
            <p:spPr bwMode="auto">
              <a:xfrm>
                <a:off x="4281175" y="1183706"/>
                <a:ext cx="593999" cy="1165174"/>
              </a:xfrm>
              <a:custGeom>
                <a:avLst/>
                <a:gdLst>
                  <a:gd name="connsiteX0" fmla="*/ 875751 w 920545"/>
                  <a:gd name="connsiteY0" fmla="*/ 0 h 1165174"/>
                  <a:gd name="connsiteX1" fmla="*/ 919620 w 920545"/>
                  <a:gd name="connsiteY1" fmla="*/ 0 h 1165174"/>
                  <a:gd name="connsiteX2" fmla="*/ 920545 w 920545"/>
                  <a:gd name="connsiteY2" fmla="*/ 925 h 1165174"/>
                  <a:gd name="connsiteX3" fmla="*/ 920545 w 920545"/>
                  <a:gd name="connsiteY3" fmla="*/ 1164249 h 1165174"/>
                  <a:gd name="connsiteX4" fmla="*/ 919620 w 920545"/>
                  <a:gd name="connsiteY4" fmla="*/ 1165174 h 1165174"/>
                  <a:gd name="connsiteX5" fmla="*/ 875751 w 920545"/>
                  <a:gd name="connsiteY5" fmla="*/ 1165174 h 1165174"/>
                  <a:gd name="connsiteX6" fmla="*/ 874826 w 920545"/>
                  <a:gd name="connsiteY6" fmla="*/ 1164249 h 1165174"/>
                  <a:gd name="connsiteX7" fmla="*/ 874826 w 920545"/>
                  <a:gd name="connsiteY7" fmla="*/ 925 h 1165174"/>
                  <a:gd name="connsiteX8" fmla="*/ 875751 w 920545"/>
                  <a:gd name="connsiteY8" fmla="*/ 0 h 1165174"/>
                  <a:gd name="connsiteX9" fmla="*/ 750775 w 920545"/>
                  <a:gd name="connsiteY9" fmla="*/ 0 h 1165174"/>
                  <a:gd name="connsiteX10" fmla="*/ 794644 w 920545"/>
                  <a:gd name="connsiteY10" fmla="*/ 0 h 1165174"/>
                  <a:gd name="connsiteX11" fmla="*/ 795569 w 920545"/>
                  <a:gd name="connsiteY11" fmla="*/ 925 h 1165174"/>
                  <a:gd name="connsiteX12" fmla="*/ 795569 w 920545"/>
                  <a:gd name="connsiteY12" fmla="*/ 1164249 h 1165174"/>
                  <a:gd name="connsiteX13" fmla="*/ 794644 w 920545"/>
                  <a:gd name="connsiteY13" fmla="*/ 1165174 h 1165174"/>
                  <a:gd name="connsiteX14" fmla="*/ 750775 w 920545"/>
                  <a:gd name="connsiteY14" fmla="*/ 1165174 h 1165174"/>
                  <a:gd name="connsiteX15" fmla="*/ 749850 w 920545"/>
                  <a:gd name="connsiteY15" fmla="*/ 1164249 h 1165174"/>
                  <a:gd name="connsiteX16" fmla="*/ 749850 w 920545"/>
                  <a:gd name="connsiteY16" fmla="*/ 925 h 1165174"/>
                  <a:gd name="connsiteX17" fmla="*/ 750775 w 920545"/>
                  <a:gd name="connsiteY17" fmla="*/ 0 h 1165174"/>
                  <a:gd name="connsiteX18" fmla="*/ 625800 w 920545"/>
                  <a:gd name="connsiteY18" fmla="*/ 0 h 1165174"/>
                  <a:gd name="connsiteX19" fmla="*/ 669669 w 920545"/>
                  <a:gd name="connsiteY19" fmla="*/ 0 h 1165174"/>
                  <a:gd name="connsiteX20" fmla="*/ 670594 w 920545"/>
                  <a:gd name="connsiteY20" fmla="*/ 925 h 1165174"/>
                  <a:gd name="connsiteX21" fmla="*/ 670594 w 920545"/>
                  <a:gd name="connsiteY21" fmla="*/ 1164249 h 1165174"/>
                  <a:gd name="connsiteX22" fmla="*/ 669669 w 920545"/>
                  <a:gd name="connsiteY22" fmla="*/ 1165174 h 1165174"/>
                  <a:gd name="connsiteX23" fmla="*/ 625800 w 920545"/>
                  <a:gd name="connsiteY23" fmla="*/ 1165174 h 1165174"/>
                  <a:gd name="connsiteX24" fmla="*/ 624875 w 920545"/>
                  <a:gd name="connsiteY24" fmla="*/ 1164249 h 1165174"/>
                  <a:gd name="connsiteX25" fmla="*/ 624875 w 920545"/>
                  <a:gd name="connsiteY25" fmla="*/ 925 h 1165174"/>
                  <a:gd name="connsiteX26" fmla="*/ 625800 w 920545"/>
                  <a:gd name="connsiteY26" fmla="*/ 0 h 1165174"/>
                  <a:gd name="connsiteX27" fmla="*/ 500825 w 920545"/>
                  <a:gd name="connsiteY27" fmla="*/ 0 h 1165174"/>
                  <a:gd name="connsiteX28" fmla="*/ 544694 w 920545"/>
                  <a:gd name="connsiteY28" fmla="*/ 0 h 1165174"/>
                  <a:gd name="connsiteX29" fmla="*/ 545619 w 920545"/>
                  <a:gd name="connsiteY29" fmla="*/ 925 h 1165174"/>
                  <a:gd name="connsiteX30" fmla="*/ 545619 w 920545"/>
                  <a:gd name="connsiteY30" fmla="*/ 1164249 h 1165174"/>
                  <a:gd name="connsiteX31" fmla="*/ 544694 w 920545"/>
                  <a:gd name="connsiteY31" fmla="*/ 1165174 h 1165174"/>
                  <a:gd name="connsiteX32" fmla="*/ 500825 w 920545"/>
                  <a:gd name="connsiteY32" fmla="*/ 1165174 h 1165174"/>
                  <a:gd name="connsiteX33" fmla="*/ 499900 w 920545"/>
                  <a:gd name="connsiteY33" fmla="*/ 1164249 h 1165174"/>
                  <a:gd name="connsiteX34" fmla="*/ 499900 w 920545"/>
                  <a:gd name="connsiteY34" fmla="*/ 925 h 1165174"/>
                  <a:gd name="connsiteX35" fmla="*/ 500825 w 920545"/>
                  <a:gd name="connsiteY35" fmla="*/ 0 h 1165174"/>
                  <a:gd name="connsiteX36" fmla="*/ 375850 w 920545"/>
                  <a:gd name="connsiteY36" fmla="*/ 0 h 1165174"/>
                  <a:gd name="connsiteX37" fmla="*/ 419719 w 920545"/>
                  <a:gd name="connsiteY37" fmla="*/ 0 h 1165174"/>
                  <a:gd name="connsiteX38" fmla="*/ 420644 w 920545"/>
                  <a:gd name="connsiteY38" fmla="*/ 925 h 1165174"/>
                  <a:gd name="connsiteX39" fmla="*/ 420644 w 920545"/>
                  <a:gd name="connsiteY39" fmla="*/ 1164249 h 1165174"/>
                  <a:gd name="connsiteX40" fmla="*/ 419719 w 920545"/>
                  <a:gd name="connsiteY40" fmla="*/ 1165174 h 1165174"/>
                  <a:gd name="connsiteX41" fmla="*/ 375850 w 920545"/>
                  <a:gd name="connsiteY41" fmla="*/ 1165174 h 1165174"/>
                  <a:gd name="connsiteX42" fmla="*/ 374925 w 920545"/>
                  <a:gd name="connsiteY42" fmla="*/ 1164249 h 1165174"/>
                  <a:gd name="connsiteX43" fmla="*/ 374925 w 920545"/>
                  <a:gd name="connsiteY43" fmla="*/ 925 h 1165174"/>
                  <a:gd name="connsiteX44" fmla="*/ 375850 w 920545"/>
                  <a:gd name="connsiteY44" fmla="*/ 0 h 1165174"/>
                  <a:gd name="connsiteX45" fmla="*/ 250875 w 920545"/>
                  <a:gd name="connsiteY45" fmla="*/ 0 h 1165174"/>
                  <a:gd name="connsiteX46" fmla="*/ 294744 w 920545"/>
                  <a:gd name="connsiteY46" fmla="*/ 0 h 1165174"/>
                  <a:gd name="connsiteX47" fmla="*/ 295669 w 920545"/>
                  <a:gd name="connsiteY47" fmla="*/ 925 h 1165174"/>
                  <a:gd name="connsiteX48" fmla="*/ 295669 w 920545"/>
                  <a:gd name="connsiteY48" fmla="*/ 1164249 h 1165174"/>
                  <a:gd name="connsiteX49" fmla="*/ 294744 w 920545"/>
                  <a:gd name="connsiteY49" fmla="*/ 1165174 h 1165174"/>
                  <a:gd name="connsiteX50" fmla="*/ 250875 w 920545"/>
                  <a:gd name="connsiteY50" fmla="*/ 1165174 h 1165174"/>
                  <a:gd name="connsiteX51" fmla="*/ 249950 w 920545"/>
                  <a:gd name="connsiteY51" fmla="*/ 1164249 h 1165174"/>
                  <a:gd name="connsiteX52" fmla="*/ 249950 w 920545"/>
                  <a:gd name="connsiteY52" fmla="*/ 925 h 1165174"/>
                  <a:gd name="connsiteX53" fmla="*/ 250875 w 920545"/>
                  <a:gd name="connsiteY53" fmla="*/ 0 h 1165174"/>
                  <a:gd name="connsiteX54" fmla="*/ 125900 w 920545"/>
                  <a:gd name="connsiteY54" fmla="*/ 0 h 1165174"/>
                  <a:gd name="connsiteX55" fmla="*/ 169769 w 920545"/>
                  <a:gd name="connsiteY55" fmla="*/ 0 h 1165174"/>
                  <a:gd name="connsiteX56" fmla="*/ 170694 w 920545"/>
                  <a:gd name="connsiteY56" fmla="*/ 925 h 1165174"/>
                  <a:gd name="connsiteX57" fmla="*/ 170694 w 920545"/>
                  <a:gd name="connsiteY57" fmla="*/ 1164249 h 1165174"/>
                  <a:gd name="connsiteX58" fmla="*/ 169769 w 920545"/>
                  <a:gd name="connsiteY58" fmla="*/ 1165174 h 1165174"/>
                  <a:gd name="connsiteX59" fmla="*/ 125900 w 920545"/>
                  <a:gd name="connsiteY59" fmla="*/ 1165174 h 1165174"/>
                  <a:gd name="connsiteX60" fmla="*/ 124975 w 920545"/>
                  <a:gd name="connsiteY60" fmla="*/ 1164249 h 1165174"/>
                  <a:gd name="connsiteX61" fmla="*/ 124975 w 920545"/>
                  <a:gd name="connsiteY61" fmla="*/ 925 h 1165174"/>
                  <a:gd name="connsiteX62" fmla="*/ 125900 w 920545"/>
                  <a:gd name="connsiteY62" fmla="*/ 0 h 1165174"/>
                  <a:gd name="connsiteX63" fmla="*/ 925 w 920545"/>
                  <a:gd name="connsiteY63" fmla="*/ 0 h 1165174"/>
                  <a:gd name="connsiteX64" fmla="*/ 44794 w 920545"/>
                  <a:gd name="connsiteY64" fmla="*/ 0 h 1165174"/>
                  <a:gd name="connsiteX65" fmla="*/ 45719 w 920545"/>
                  <a:gd name="connsiteY65" fmla="*/ 925 h 1165174"/>
                  <a:gd name="connsiteX66" fmla="*/ 45719 w 920545"/>
                  <a:gd name="connsiteY66" fmla="*/ 1164249 h 1165174"/>
                  <a:gd name="connsiteX67" fmla="*/ 44794 w 920545"/>
                  <a:gd name="connsiteY67" fmla="*/ 1165174 h 1165174"/>
                  <a:gd name="connsiteX68" fmla="*/ 925 w 920545"/>
                  <a:gd name="connsiteY68" fmla="*/ 1165174 h 1165174"/>
                  <a:gd name="connsiteX69" fmla="*/ 0 w 920545"/>
                  <a:gd name="connsiteY69" fmla="*/ 1164249 h 1165174"/>
                  <a:gd name="connsiteX70" fmla="*/ 0 w 920545"/>
                  <a:gd name="connsiteY70" fmla="*/ 925 h 1165174"/>
                  <a:gd name="connsiteX71" fmla="*/ 925 w 920545"/>
                  <a:gd name="connsiteY71" fmla="*/ 0 h 116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920545" h="1165174">
                    <a:moveTo>
                      <a:pt x="875751" y="0"/>
                    </a:moveTo>
                    <a:lnTo>
                      <a:pt x="919620" y="0"/>
                    </a:lnTo>
                    <a:cubicBezTo>
                      <a:pt x="920131" y="0"/>
                      <a:pt x="920545" y="414"/>
                      <a:pt x="920545" y="925"/>
                    </a:cubicBezTo>
                    <a:lnTo>
                      <a:pt x="920545" y="1164249"/>
                    </a:lnTo>
                    <a:cubicBezTo>
                      <a:pt x="920545" y="1164760"/>
                      <a:pt x="920131" y="1165174"/>
                      <a:pt x="919620" y="1165174"/>
                    </a:cubicBezTo>
                    <a:lnTo>
                      <a:pt x="875751" y="1165174"/>
                    </a:lnTo>
                    <a:cubicBezTo>
                      <a:pt x="875240" y="1165174"/>
                      <a:pt x="874826" y="1164760"/>
                      <a:pt x="874826" y="1164249"/>
                    </a:cubicBezTo>
                    <a:lnTo>
                      <a:pt x="874826" y="925"/>
                    </a:lnTo>
                    <a:cubicBezTo>
                      <a:pt x="874826" y="414"/>
                      <a:pt x="875240" y="0"/>
                      <a:pt x="875751" y="0"/>
                    </a:cubicBezTo>
                    <a:close/>
                    <a:moveTo>
                      <a:pt x="750775" y="0"/>
                    </a:moveTo>
                    <a:lnTo>
                      <a:pt x="794644" y="0"/>
                    </a:lnTo>
                    <a:cubicBezTo>
                      <a:pt x="795155" y="0"/>
                      <a:pt x="795569" y="414"/>
                      <a:pt x="795569" y="925"/>
                    </a:cubicBezTo>
                    <a:lnTo>
                      <a:pt x="795569" y="1164249"/>
                    </a:lnTo>
                    <a:cubicBezTo>
                      <a:pt x="795569" y="1164760"/>
                      <a:pt x="795155" y="1165174"/>
                      <a:pt x="794644" y="1165174"/>
                    </a:cubicBezTo>
                    <a:lnTo>
                      <a:pt x="750775" y="1165174"/>
                    </a:lnTo>
                    <a:cubicBezTo>
                      <a:pt x="750264" y="1165174"/>
                      <a:pt x="749850" y="1164760"/>
                      <a:pt x="749850" y="1164249"/>
                    </a:cubicBezTo>
                    <a:lnTo>
                      <a:pt x="749850" y="925"/>
                    </a:lnTo>
                    <a:cubicBezTo>
                      <a:pt x="749850" y="414"/>
                      <a:pt x="750264" y="0"/>
                      <a:pt x="750775" y="0"/>
                    </a:cubicBezTo>
                    <a:close/>
                    <a:moveTo>
                      <a:pt x="625800" y="0"/>
                    </a:moveTo>
                    <a:lnTo>
                      <a:pt x="669669" y="0"/>
                    </a:lnTo>
                    <a:cubicBezTo>
                      <a:pt x="670180" y="0"/>
                      <a:pt x="670594" y="414"/>
                      <a:pt x="670594" y="925"/>
                    </a:cubicBezTo>
                    <a:lnTo>
                      <a:pt x="670594" y="1164249"/>
                    </a:lnTo>
                    <a:cubicBezTo>
                      <a:pt x="670594" y="1164760"/>
                      <a:pt x="670180" y="1165174"/>
                      <a:pt x="669669" y="1165174"/>
                    </a:cubicBezTo>
                    <a:lnTo>
                      <a:pt x="625800" y="1165174"/>
                    </a:lnTo>
                    <a:cubicBezTo>
                      <a:pt x="625289" y="1165174"/>
                      <a:pt x="624875" y="1164760"/>
                      <a:pt x="624875" y="1164249"/>
                    </a:cubicBezTo>
                    <a:lnTo>
                      <a:pt x="624875" y="925"/>
                    </a:lnTo>
                    <a:cubicBezTo>
                      <a:pt x="624875" y="414"/>
                      <a:pt x="625289" y="0"/>
                      <a:pt x="625800" y="0"/>
                    </a:cubicBezTo>
                    <a:close/>
                    <a:moveTo>
                      <a:pt x="500825" y="0"/>
                    </a:moveTo>
                    <a:lnTo>
                      <a:pt x="544694" y="0"/>
                    </a:lnTo>
                    <a:cubicBezTo>
                      <a:pt x="545205" y="0"/>
                      <a:pt x="545619" y="414"/>
                      <a:pt x="545619" y="925"/>
                    </a:cubicBezTo>
                    <a:lnTo>
                      <a:pt x="545619" y="1164249"/>
                    </a:lnTo>
                    <a:cubicBezTo>
                      <a:pt x="545619" y="1164760"/>
                      <a:pt x="545205" y="1165174"/>
                      <a:pt x="544694" y="1165174"/>
                    </a:cubicBezTo>
                    <a:lnTo>
                      <a:pt x="500825" y="1165174"/>
                    </a:lnTo>
                    <a:cubicBezTo>
                      <a:pt x="500314" y="1165174"/>
                      <a:pt x="499900" y="1164760"/>
                      <a:pt x="499900" y="1164249"/>
                    </a:cubicBezTo>
                    <a:lnTo>
                      <a:pt x="499900" y="925"/>
                    </a:lnTo>
                    <a:cubicBezTo>
                      <a:pt x="499900" y="414"/>
                      <a:pt x="500314" y="0"/>
                      <a:pt x="500825" y="0"/>
                    </a:cubicBezTo>
                    <a:close/>
                    <a:moveTo>
                      <a:pt x="375850" y="0"/>
                    </a:moveTo>
                    <a:lnTo>
                      <a:pt x="419719" y="0"/>
                    </a:lnTo>
                    <a:cubicBezTo>
                      <a:pt x="420230" y="0"/>
                      <a:pt x="420644" y="414"/>
                      <a:pt x="420644" y="925"/>
                    </a:cubicBezTo>
                    <a:lnTo>
                      <a:pt x="420644" y="1164249"/>
                    </a:lnTo>
                    <a:cubicBezTo>
                      <a:pt x="420644" y="1164760"/>
                      <a:pt x="420230" y="1165174"/>
                      <a:pt x="419719" y="1165174"/>
                    </a:cubicBezTo>
                    <a:lnTo>
                      <a:pt x="375850" y="1165174"/>
                    </a:lnTo>
                    <a:cubicBezTo>
                      <a:pt x="375339" y="1165174"/>
                      <a:pt x="374925" y="1164760"/>
                      <a:pt x="374925" y="1164249"/>
                    </a:cubicBezTo>
                    <a:lnTo>
                      <a:pt x="374925" y="925"/>
                    </a:lnTo>
                    <a:cubicBezTo>
                      <a:pt x="374925" y="414"/>
                      <a:pt x="375339" y="0"/>
                      <a:pt x="375850" y="0"/>
                    </a:cubicBezTo>
                    <a:close/>
                    <a:moveTo>
                      <a:pt x="250875" y="0"/>
                    </a:moveTo>
                    <a:lnTo>
                      <a:pt x="294744" y="0"/>
                    </a:lnTo>
                    <a:cubicBezTo>
                      <a:pt x="295255" y="0"/>
                      <a:pt x="295669" y="414"/>
                      <a:pt x="295669" y="925"/>
                    </a:cubicBezTo>
                    <a:lnTo>
                      <a:pt x="295669" y="1164249"/>
                    </a:lnTo>
                    <a:cubicBezTo>
                      <a:pt x="295669" y="1164760"/>
                      <a:pt x="295255" y="1165174"/>
                      <a:pt x="294744" y="1165174"/>
                    </a:cubicBezTo>
                    <a:lnTo>
                      <a:pt x="250875" y="1165174"/>
                    </a:lnTo>
                    <a:cubicBezTo>
                      <a:pt x="250364" y="1165174"/>
                      <a:pt x="249950" y="1164760"/>
                      <a:pt x="249950" y="1164249"/>
                    </a:cubicBezTo>
                    <a:lnTo>
                      <a:pt x="249950" y="925"/>
                    </a:lnTo>
                    <a:cubicBezTo>
                      <a:pt x="249950" y="414"/>
                      <a:pt x="250364" y="0"/>
                      <a:pt x="250875" y="0"/>
                    </a:cubicBezTo>
                    <a:close/>
                    <a:moveTo>
                      <a:pt x="125900" y="0"/>
                    </a:moveTo>
                    <a:lnTo>
                      <a:pt x="169769" y="0"/>
                    </a:lnTo>
                    <a:cubicBezTo>
                      <a:pt x="170280" y="0"/>
                      <a:pt x="170694" y="414"/>
                      <a:pt x="170694" y="925"/>
                    </a:cubicBezTo>
                    <a:lnTo>
                      <a:pt x="170694" y="1164249"/>
                    </a:lnTo>
                    <a:cubicBezTo>
                      <a:pt x="170694" y="1164760"/>
                      <a:pt x="170280" y="1165174"/>
                      <a:pt x="169769" y="1165174"/>
                    </a:cubicBezTo>
                    <a:lnTo>
                      <a:pt x="125900" y="1165174"/>
                    </a:lnTo>
                    <a:cubicBezTo>
                      <a:pt x="125389" y="1165174"/>
                      <a:pt x="124975" y="1164760"/>
                      <a:pt x="124975" y="1164249"/>
                    </a:cubicBezTo>
                    <a:lnTo>
                      <a:pt x="124975" y="925"/>
                    </a:lnTo>
                    <a:cubicBezTo>
                      <a:pt x="124975" y="414"/>
                      <a:pt x="125389" y="0"/>
                      <a:pt x="125900" y="0"/>
                    </a:cubicBezTo>
                    <a:close/>
                    <a:moveTo>
                      <a:pt x="925" y="0"/>
                    </a:moveTo>
                    <a:lnTo>
                      <a:pt x="44794" y="0"/>
                    </a:lnTo>
                    <a:cubicBezTo>
                      <a:pt x="45305" y="0"/>
                      <a:pt x="45719" y="414"/>
                      <a:pt x="45719" y="925"/>
                    </a:cubicBezTo>
                    <a:lnTo>
                      <a:pt x="45719" y="1164249"/>
                    </a:lnTo>
                    <a:cubicBezTo>
                      <a:pt x="45719" y="1164760"/>
                      <a:pt x="45305" y="1165174"/>
                      <a:pt x="44794" y="1165174"/>
                    </a:cubicBezTo>
                    <a:lnTo>
                      <a:pt x="925" y="1165174"/>
                    </a:lnTo>
                    <a:cubicBezTo>
                      <a:pt x="414" y="1165174"/>
                      <a:pt x="0" y="1164760"/>
                      <a:pt x="0" y="1164249"/>
                    </a:cubicBezTo>
                    <a:lnTo>
                      <a:pt x="0" y="925"/>
                    </a:lnTo>
                    <a:cubicBezTo>
                      <a:pt x="0" y="414"/>
                      <a:pt x="414" y="0"/>
                      <a:pt x="925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四角形: 角を丸くする 300">
                <a:extLst>
                  <a:ext uri="{FF2B5EF4-FFF2-40B4-BE49-F238E27FC236}">
                    <a16:creationId xmlns:a16="http://schemas.microsoft.com/office/drawing/2014/main" id="{FF978BA7-5D1B-471C-91C9-5825F92B9EF5}"/>
                  </a:ext>
                </a:extLst>
              </p:cNvPr>
              <p:cNvSpPr/>
              <p:nvPr/>
            </p:nvSpPr>
            <p:spPr bwMode="auto">
              <a:xfrm>
                <a:off x="4210494" y="1644034"/>
                <a:ext cx="735362" cy="142486"/>
              </a:xfrm>
              <a:prstGeom prst="roundRect">
                <a:avLst>
                  <a:gd name="adj" fmla="val 2023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81718F48-0F86-4855-AE51-A48EE45095A7}"/>
                  </a:ext>
                </a:extLst>
              </p:cNvPr>
              <p:cNvSpPr/>
              <p:nvPr/>
            </p:nvSpPr>
            <p:spPr bwMode="auto">
              <a:xfrm>
                <a:off x="4187915" y="1157324"/>
                <a:ext cx="780521" cy="1204452"/>
              </a:xfrm>
              <a:custGeom>
                <a:avLst/>
                <a:gdLst>
                  <a:gd name="connsiteX0" fmla="*/ 53449 w 780521"/>
                  <a:gd name="connsiteY0" fmla="*/ 40445 h 1204452"/>
                  <a:gd name="connsiteX1" fmla="*/ 39247 w 780521"/>
                  <a:gd name="connsiteY1" fmla="*/ 54647 h 1204452"/>
                  <a:gd name="connsiteX2" fmla="*/ 39247 w 780521"/>
                  <a:gd name="connsiteY2" fmla="*/ 1149805 h 1204452"/>
                  <a:gd name="connsiteX3" fmla="*/ 53449 w 780521"/>
                  <a:gd name="connsiteY3" fmla="*/ 1164007 h 1204452"/>
                  <a:gd name="connsiteX4" fmla="*/ 727071 w 780521"/>
                  <a:gd name="connsiteY4" fmla="*/ 1164007 h 1204452"/>
                  <a:gd name="connsiteX5" fmla="*/ 741273 w 780521"/>
                  <a:gd name="connsiteY5" fmla="*/ 1149805 h 1204452"/>
                  <a:gd name="connsiteX6" fmla="*/ 741273 w 780521"/>
                  <a:gd name="connsiteY6" fmla="*/ 54647 h 1204452"/>
                  <a:gd name="connsiteX7" fmla="*/ 727071 w 780521"/>
                  <a:gd name="connsiteY7" fmla="*/ 40445 h 1204452"/>
                  <a:gd name="connsiteX8" fmla="*/ 32462 w 780521"/>
                  <a:gd name="connsiteY8" fmla="*/ 0 h 1204452"/>
                  <a:gd name="connsiteX9" fmla="*/ 748059 w 780521"/>
                  <a:gd name="connsiteY9" fmla="*/ 0 h 1204452"/>
                  <a:gd name="connsiteX10" fmla="*/ 780521 w 780521"/>
                  <a:gd name="connsiteY10" fmla="*/ 32462 h 1204452"/>
                  <a:gd name="connsiteX11" fmla="*/ 780521 w 780521"/>
                  <a:gd name="connsiteY11" fmla="*/ 1171990 h 1204452"/>
                  <a:gd name="connsiteX12" fmla="*/ 748059 w 780521"/>
                  <a:gd name="connsiteY12" fmla="*/ 1204452 h 1204452"/>
                  <a:gd name="connsiteX13" fmla="*/ 32462 w 780521"/>
                  <a:gd name="connsiteY13" fmla="*/ 1204452 h 1204452"/>
                  <a:gd name="connsiteX14" fmla="*/ 0 w 780521"/>
                  <a:gd name="connsiteY14" fmla="*/ 1171990 h 1204452"/>
                  <a:gd name="connsiteX15" fmla="*/ 0 w 780521"/>
                  <a:gd name="connsiteY15" fmla="*/ 32462 h 1204452"/>
                  <a:gd name="connsiteX16" fmla="*/ 32462 w 780521"/>
                  <a:gd name="connsiteY16" fmla="*/ 0 h 120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0521" h="1204452">
                    <a:moveTo>
                      <a:pt x="53449" y="40445"/>
                    </a:moveTo>
                    <a:cubicBezTo>
                      <a:pt x="45605" y="40445"/>
                      <a:pt x="39247" y="46803"/>
                      <a:pt x="39247" y="54647"/>
                    </a:cubicBezTo>
                    <a:lnTo>
                      <a:pt x="39247" y="1149805"/>
                    </a:lnTo>
                    <a:cubicBezTo>
                      <a:pt x="39247" y="1157649"/>
                      <a:pt x="45605" y="1164007"/>
                      <a:pt x="53449" y="1164007"/>
                    </a:cubicBezTo>
                    <a:lnTo>
                      <a:pt x="727071" y="1164007"/>
                    </a:lnTo>
                    <a:cubicBezTo>
                      <a:pt x="734915" y="1164007"/>
                      <a:pt x="741273" y="1157649"/>
                      <a:pt x="741273" y="1149805"/>
                    </a:cubicBezTo>
                    <a:lnTo>
                      <a:pt x="741273" y="54647"/>
                    </a:lnTo>
                    <a:cubicBezTo>
                      <a:pt x="741273" y="46803"/>
                      <a:pt x="734915" y="40445"/>
                      <a:pt x="727071" y="40445"/>
                    </a:cubicBezTo>
                    <a:close/>
                    <a:moveTo>
                      <a:pt x="32462" y="0"/>
                    </a:moveTo>
                    <a:lnTo>
                      <a:pt x="748059" y="0"/>
                    </a:lnTo>
                    <a:cubicBezTo>
                      <a:pt x="765987" y="0"/>
                      <a:pt x="780521" y="14534"/>
                      <a:pt x="780521" y="32462"/>
                    </a:cubicBezTo>
                    <a:lnTo>
                      <a:pt x="780521" y="1171990"/>
                    </a:lnTo>
                    <a:cubicBezTo>
                      <a:pt x="780521" y="1189918"/>
                      <a:pt x="765987" y="1204452"/>
                      <a:pt x="748059" y="1204452"/>
                    </a:cubicBezTo>
                    <a:lnTo>
                      <a:pt x="32462" y="1204452"/>
                    </a:lnTo>
                    <a:cubicBezTo>
                      <a:pt x="14534" y="1204452"/>
                      <a:pt x="0" y="1189918"/>
                      <a:pt x="0" y="1171990"/>
                    </a:cubicBezTo>
                    <a:lnTo>
                      <a:pt x="0" y="32462"/>
                    </a:lnTo>
                    <a:cubicBezTo>
                      <a:pt x="0" y="14534"/>
                      <a:pt x="14534" y="0"/>
                      <a:pt x="32462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5BAF1C60-BB63-47C8-AD49-3EFA65701486}"/>
                </a:ext>
              </a:extLst>
            </p:cNvPr>
            <p:cNvGrpSpPr/>
            <p:nvPr/>
          </p:nvGrpSpPr>
          <p:grpSpPr>
            <a:xfrm>
              <a:off x="5604957" y="953725"/>
              <a:ext cx="77439" cy="1381237"/>
              <a:chOff x="5631657" y="1460538"/>
              <a:chExt cx="149457" cy="890135"/>
            </a:xfrm>
            <a:grpFill/>
          </p:grpSpPr>
          <p:sp>
            <p:nvSpPr>
              <p:cNvPr id="298" name="四角形: 上の 2 つの角を丸める 297">
                <a:extLst>
                  <a:ext uri="{FF2B5EF4-FFF2-40B4-BE49-F238E27FC236}">
                    <a16:creationId xmlns:a16="http://schemas.microsoft.com/office/drawing/2014/main" id="{42899D41-9F60-4077-8074-FE1A48979CE1}"/>
                  </a:ext>
                </a:extLst>
              </p:cNvPr>
              <p:cNvSpPr/>
              <p:nvPr/>
            </p:nvSpPr>
            <p:spPr bwMode="auto">
              <a:xfrm>
                <a:off x="5664579" y="1460538"/>
                <a:ext cx="83613" cy="872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CD363F5C-6E65-4DB7-B547-4C1347EE469A}"/>
                  </a:ext>
                </a:extLst>
              </p:cNvPr>
              <p:cNvSpPr/>
              <p:nvPr/>
            </p:nvSpPr>
            <p:spPr bwMode="auto">
              <a:xfrm>
                <a:off x="5631657" y="2299365"/>
                <a:ext cx="149457" cy="513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F467C8E0-BCFF-441B-B0EF-2D3968A4797C}"/>
                </a:ext>
              </a:extLst>
            </p:cNvPr>
            <p:cNvGrpSpPr/>
            <p:nvPr/>
          </p:nvGrpSpPr>
          <p:grpSpPr>
            <a:xfrm>
              <a:off x="4236532" y="953725"/>
              <a:ext cx="77439" cy="1381237"/>
              <a:chOff x="5631657" y="1460538"/>
              <a:chExt cx="149457" cy="890135"/>
            </a:xfrm>
            <a:grpFill/>
          </p:grpSpPr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FBA85062-1CFD-4F80-B543-54268CA170EA}"/>
                  </a:ext>
                </a:extLst>
              </p:cNvPr>
              <p:cNvSpPr/>
              <p:nvPr/>
            </p:nvSpPr>
            <p:spPr bwMode="auto">
              <a:xfrm>
                <a:off x="5664579" y="1460538"/>
                <a:ext cx="83613" cy="872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26D00FEF-C092-483D-BC90-36AE6FE78C5B}"/>
                  </a:ext>
                </a:extLst>
              </p:cNvPr>
              <p:cNvSpPr/>
              <p:nvPr/>
            </p:nvSpPr>
            <p:spPr bwMode="auto">
              <a:xfrm>
                <a:off x="5631657" y="2299365"/>
                <a:ext cx="149457" cy="513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BD32D354-064E-4739-8EF6-66A3CE4214EC}"/>
              </a:ext>
            </a:extLst>
          </p:cNvPr>
          <p:cNvGrpSpPr/>
          <p:nvPr/>
        </p:nvGrpSpPr>
        <p:grpSpPr>
          <a:xfrm>
            <a:off x="333003" y="3166086"/>
            <a:ext cx="1739638" cy="738080"/>
            <a:chOff x="4205063" y="1184688"/>
            <a:chExt cx="3026695" cy="1284143"/>
          </a:xfrm>
        </p:grpSpPr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2E6AAF47-A0AE-44E0-BECA-0D71C79EAD99}"/>
                </a:ext>
              </a:extLst>
            </p:cNvPr>
            <p:cNvGrpSpPr/>
            <p:nvPr/>
          </p:nvGrpSpPr>
          <p:grpSpPr>
            <a:xfrm>
              <a:off x="4468894" y="1268760"/>
              <a:ext cx="2337233" cy="301094"/>
              <a:chOff x="4505977" y="1282701"/>
              <a:chExt cx="2663790" cy="479874"/>
            </a:xfrm>
            <a:solidFill>
              <a:srgbClr val="FFFF00"/>
            </a:solidFill>
          </p:grpSpPr>
          <p:sp>
            <p:nvSpPr>
              <p:cNvPr id="315" name="正方形/長方形 314">
                <a:extLst>
                  <a:ext uri="{FF2B5EF4-FFF2-40B4-BE49-F238E27FC236}">
                    <a16:creationId xmlns:a16="http://schemas.microsoft.com/office/drawing/2014/main" id="{11A262D4-3E54-43B1-968D-D6C9CA2F0B4B}"/>
                  </a:ext>
                </a:extLst>
              </p:cNvPr>
              <p:cNvSpPr/>
              <p:nvPr/>
            </p:nvSpPr>
            <p:spPr bwMode="auto">
              <a:xfrm>
                <a:off x="4505977" y="1282701"/>
                <a:ext cx="2663790" cy="479874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C4A39B20-A790-472B-AE68-766364E5B9E6}"/>
                  </a:ext>
                </a:extLst>
              </p:cNvPr>
              <p:cNvSpPr/>
              <p:nvPr/>
            </p:nvSpPr>
            <p:spPr bwMode="auto">
              <a:xfrm>
                <a:off x="4568044" y="1282701"/>
                <a:ext cx="2569768" cy="479874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52810926-4114-4BF1-9345-180C7FB27C42}"/>
                </a:ext>
              </a:extLst>
            </p:cNvPr>
            <p:cNvSpPr/>
            <p:nvPr/>
          </p:nvSpPr>
          <p:spPr bwMode="auto">
            <a:xfrm>
              <a:off x="4278575" y="1184688"/>
              <a:ext cx="187643" cy="11641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D600BCBB-702A-4C45-B5AB-D10CBD0F3CD5}"/>
                </a:ext>
              </a:extLst>
            </p:cNvPr>
            <p:cNvGrpSpPr/>
            <p:nvPr/>
          </p:nvGrpSpPr>
          <p:grpSpPr>
            <a:xfrm>
              <a:off x="4647333" y="1649760"/>
              <a:ext cx="2337233" cy="301094"/>
              <a:chOff x="4505977" y="1282701"/>
              <a:chExt cx="2663790" cy="479874"/>
            </a:xfrm>
            <a:solidFill>
              <a:srgbClr val="FFFF00"/>
            </a:solidFill>
          </p:grpSpPr>
          <p:sp>
            <p:nvSpPr>
              <p:cNvPr id="313" name="正方形/長方形 312">
                <a:extLst>
                  <a:ext uri="{FF2B5EF4-FFF2-40B4-BE49-F238E27FC236}">
                    <a16:creationId xmlns:a16="http://schemas.microsoft.com/office/drawing/2014/main" id="{E865B81E-2012-45F8-908B-05B3CD822366}"/>
                  </a:ext>
                </a:extLst>
              </p:cNvPr>
              <p:cNvSpPr/>
              <p:nvPr/>
            </p:nvSpPr>
            <p:spPr bwMode="auto">
              <a:xfrm>
                <a:off x="4505977" y="1282701"/>
                <a:ext cx="2663790" cy="479874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3F919DB2-8F64-461F-AD1D-9E458057FA02}"/>
                  </a:ext>
                </a:extLst>
              </p:cNvPr>
              <p:cNvSpPr/>
              <p:nvPr/>
            </p:nvSpPr>
            <p:spPr bwMode="auto">
              <a:xfrm>
                <a:off x="4568044" y="1282701"/>
                <a:ext cx="2569768" cy="479874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94831D23-2DAB-402E-B74B-FBA9065483F5}"/>
                </a:ext>
              </a:extLst>
            </p:cNvPr>
            <p:cNvSpPr/>
            <p:nvPr/>
          </p:nvSpPr>
          <p:spPr bwMode="auto">
            <a:xfrm>
              <a:off x="6970602" y="1184688"/>
              <a:ext cx="187643" cy="11641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A8A45DDC-659A-4E58-8A59-E31E6CCA4AF9}"/>
                </a:ext>
              </a:extLst>
            </p:cNvPr>
            <p:cNvSpPr/>
            <p:nvPr/>
          </p:nvSpPr>
          <p:spPr bwMode="auto">
            <a:xfrm>
              <a:off x="4205063" y="2308835"/>
              <a:ext cx="334669" cy="1599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F442C0B2-8C1C-43DE-9426-64D7B22BE280}"/>
                </a:ext>
              </a:extLst>
            </p:cNvPr>
            <p:cNvSpPr/>
            <p:nvPr/>
          </p:nvSpPr>
          <p:spPr bwMode="auto">
            <a:xfrm>
              <a:off x="6897089" y="2308835"/>
              <a:ext cx="334669" cy="1599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14767D83-9973-4868-86CD-A40B65ADE27D}"/>
              </a:ext>
            </a:extLst>
          </p:cNvPr>
          <p:cNvGrpSpPr/>
          <p:nvPr/>
        </p:nvGrpSpPr>
        <p:grpSpPr>
          <a:xfrm>
            <a:off x="7842009" y="2971911"/>
            <a:ext cx="1667116" cy="1204452"/>
            <a:chOff x="5032237" y="2793206"/>
            <a:chExt cx="2224770" cy="1607344"/>
          </a:xfrm>
          <a:solidFill>
            <a:srgbClr val="00B0F0"/>
          </a:solidFill>
        </p:grpSpPr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11FBD578-0ABC-48C2-AB6B-2D878A86E132}"/>
                </a:ext>
              </a:extLst>
            </p:cNvPr>
            <p:cNvGrpSpPr/>
            <p:nvPr/>
          </p:nvGrpSpPr>
          <p:grpSpPr>
            <a:xfrm>
              <a:off x="5032237" y="2793206"/>
              <a:ext cx="930413" cy="1607344"/>
              <a:chOff x="5032237" y="2793206"/>
              <a:chExt cx="930413" cy="1607344"/>
            </a:xfrm>
            <a:grpFill/>
          </p:grpSpPr>
          <p:sp>
            <p:nvSpPr>
              <p:cNvPr id="329" name="四角形: 上の 2 つの角を丸める 328">
                <a:extLst>
                  <a:ext uri="{FF2B5EF4-FFF2-40B4-BE49-F238E27FC236}">
                    <a16:creationId xmlns:a16="http://schemas.microsoft.com/office/drawing/2014/main" id="{FF998549-E840-4579-8B73-B823755740A2}"/>
                  </a:ext>
                </a:extLst>
              </p:cNvPr>
              <p:cNvSpPr/>
              <p:nvPr/>
            </p:nvSpPr>
            <p:spPr bwMode="auto">
              <a:xfrm>
                <a:off x="5070664" y="2972110"/>
                <a:ext cx="103342" cy="1224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38C261E1-0BBE-4CD6-8E1D-7DFB60815734}"/>
                  </a:ext>
                </a:extLst>
              </p:cNvPr>
              <p:cNvGrpSpPr/>
              <p:nvPr/>
            </p:nvGrpSpPr>
            <p:grpSpPr>
              <a:xfrm>
                <a:off x="5133032" y="2793206"/>
                <a:ext cx="829618" cy="1607344"/>
                <a:chOff x="5133032" y="2793206"/>
                <a:chExt cx="829618" cy="1607344"/>
              </a:xfrm>
              <a:grpFill/>
            </p:grpSpPr>
            <p:sp>
              <p:nvSpPr>
                <p:cNvPr id="332" name="四角形: 角を丸くする 331">
                  <a:extLst>
                    <a:ext uri="{FF2B5EF4-FFF2-40B4-BE49-F238E27FC236}">
                      <a16:creationId xmlns:a16="http://schemas.microsoft.com/office/drawing/2014/main" id="{7AD8DB43-D371-49E3-ABA0-DFAC3A9914F3}"/>
                    </a:ext>
                  </a:extLst>
                </p:cNvPr>
                <p:cNvSpPr/>
                <p:nvPr/>
              </p:nvSpPr>
              <p:spPr bwMode="auto">
                <a:xfrm>
                  <a:off x="5718085" y="2869406"/>
                  <a:ext cx="45719" cy="1435894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3" name="四角形: 角を丸くする 332">
                  <a:extLst>
                    <a:ext uri="{FF2B5EF4-FFF2-40B4-BE49-F238E27FC236}">
                      <a16:creationId xmlns:a16="http://schemas.microsoft.com/office/drawing/2014/main" id="{75EC2A52-EEB7-4AAD-9477-AFF0C4C1F79F}"/>
                    </a:ext>
                  </a:extLst>
                </p:cNvPr>
                <p:cNvSpPr/>
                <p:nvPr/>
              </p:nvSpPr>
              <p:spPr bwMode="auto">
                <a:xfrm>
                  <a:off x="5553778" y="2930525"/>
                  <a:ext cx="45720" cy="131365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4" name="四角形: 角を丸くする 333">
                  <a:extLst>
                    <a:ext uri="{FF2B5EF4-FFF2-40B4-BE49-F238E27FC236}">
                      <a16:creationId xmlns:a16="http://schemas.microsoft.com/office/drawing/2014/main" id="{7DE4FE17-025B-4A52-AE27-FBFC408BE6B8}"/>
                    </a:ext>
                  </a:extLst>
                </p:cNvPr>
                <p:cNvSpPr/>
                <p:nvPr/>
              </p:nvSpPr>
              <p:spPr bwMode="auto">
                <a:xfrm>
                  <a:off x="5406141" y="3023955"/>
                  <a:ext cx="45720" cy="117577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5" name="四角形: 角を丸くする 334">
                  <a:extLst>
                    <a:ext uri="{FF2B5EF4-FFF2-40B4-BE49-F238E27FC236}">
                      <a16:creationId xmlns:a16="http://schemas.microsoft.com/office/drawing/2014/main" id="{A86B248A-9470-4C18-BE71-A1490358C338}"/>
                    </a:ext>
                  </a:extLst>
                </p:cNvPr>
                <p:cNvSpPr/>
                <p:nvPr/>
              </p:nvSpPr>
              <p:spPr bwMode="auto">
                <a:xfrm>
                  <a:off x="5258889" y="3048000"/>
                  <a:ext cx="49712" cy="107870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6" name="台形 335">
                  <a:extLst>
                    <a:ext uri="{FF2B5EF4-FFF2-40B4-BE49-F238E27FC236}">
                      <a16:creationId xmlns:a16="http://schemas.microsoft.com/office/drawing/2014/main" id="{CEAB8F0B-16B3-4FB7-BF85-42CDD4FD4E8C}"/>
                    </a:ext>
                  </a:extLst>
                </p:cNvPr>
                <p:cNvSpPr/>
                <p:nvPr/>
              </p:nvSpPr>
              <p:spPr bwMode="auto">
                <a:xfrm rot="16200000">
                  <a:off x="5391406" y="3240074"/>
                  <a:ext cx="260874" cy="714926"/>
                </a:xfrm>
                <a:prstGeom prst="trapezoid">
                  <a:avLst>
                    <a:gd name="adj" fmla="val 2467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03CEEBF5-2858-462D-A7FC-863F5EAF4D4B}"/>
                    </a:ext>
                  </a:extLst>
                </p:cNvPr>
                <p:cNvSpPr/>
                <p:nvPr/>
              </p:nvSpPr>
              <p:spPr bwMode="auto">
                <a:xfrm>
                  <a:off x="5133032" y="2793206"/>
                  <a:ext cx="829618" cy="1607344"/>
                </a:xfrm>
                <a:custGeom>
                  <a:avLst/>
                  <a:gdLst>
                    <a:gd name="connsiteX0" fmla="*/ 734368 w 829618"/>
                    <a:gd name="connsiteY0" fmla="*/ 71438 h 1607344"/>
                    <a:gd name="connsiteX1" fmla="*/ 48018 w 829618"/>
                    <a:gd name="connsiteY1" fmla="*/ 341716 h 1607344"/>
                    <a:gd name="connsiteX2" fmla="*/ 48018 w 829618"/>
                    <a:gd name="connsiteY2" fmla="*/ 1266946 h 1607344"/>
                    <a:gd name="connsiteX3" fmla="*/ 734368 w 829618"/>
                    <a:gd name="connsiteY3" fmla="*/ 1537224 h 1607344"/>
                    <a:gd name="connsiteX4" fmla="*/ 747698 w 829618"/>
                    <a:gd name="connsiteY4" fmla="*/ 0 h 1607344"/>
                    <a:gd name="connsiteX5" fmla="*/ 829618 w 829618"/>
                    <a:gd name="connsiteY5" fmla="*/ 81920 h 1607344"/>
                    <a:gd name="connsiteX6" fmla="*/ 829618 w 829618"/>
                    <a:gd name="connsiteY6" fmla="*/ 1525424 h 1607344"/>
                    <a:gd name="connsiteX7" fmla="*/ 747698 w 829618"/>
                    <a:gd name="connsiteY7" fmla="*/ 1607344 h 1607344"/>
                    <a:gd name="connsiteX8" fmla="*/ 719897 w 829618"/>
                    <a:gd name="connsiteY8" fmla="*/ 1601731 h 1607344"/>
                    <a:gd name="connsiteX9" fmla="*/ 719897 w 829618"/>
                    <a:gd name="connsiteY9" fmla="*/ 1602582 h 1607344"/>
                    <a:gd name="connsiteX10" fmla="*/ 24758 w 829618"/>
                    <a:gd name="connsiteY10" fmla="*/ 1324019 h 1607344"/>
                    <a:gd name="connsiteX11" fmla="*/ 11995 w 829618"/>
                    <a:gd name="connsiteY11" fmla="*/ 1314361 h 1607344"/>
                    <a:gd name="connsiteX12" fmla="*/ 0 w 829618"/>
                    <a:gd name="connsiteY12" fmla="*/ 1285403 h 1607344"/>
                    <a:gd name="connsiteX13" fmla="*/ 0 w 829618"/>
                    <a:gd name="connsiteY13" fmla="*/ 321941 h 1607344"/>
                    <a:gd name="connsiteX14" fmla="*/ 11995 w 829618"/>
                    <a:gd name="connsiteY14" fmla="*/ 292983 h 1607344"/>
                    <a:gd name="connsiteX15" fmla="*/ 24758 w 829618"/>
                    <a:gd name="connsiteY15" fmla="*/ 284644 h 1607344"/>
                    <a:gd name="connsiteX16" fmla="*/ 711131 w 829618"/>
                    <a:gd name="connsiteY16" fmla="*/ 9593 h 1607344"/>
                    <a:gd name="connsiteX17" fmla="*/ 715811 w 829618"/>
                    <a:gd name="connsiteY17" fmla="*/ 6438 h 1607344"/>
                    <a:gd name="connsiteX18" fmla="*/ 747698 w 829618"/>
                    <a:gd name="connsiteY18" fmla="*/ 0 h 16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29618" h="1607344">
                      <a:moveTo>
                        <a:pt x="734368" y="71438"/>
                      </a:moveTo>
                      <a:lnTo>
                        <a:pt x="48018" y="341716"/>
                      </a:lnTo>
                      <a:lnTo>
                        <a:pt x="48018" y="1266946"/>
                      </a:lnTo>
                      <a:lnTo>
                        <a:pt x="734368" y="1537224"/>
                      </a:lnTo>
                      <a:close/>
                      <a:moveTo>
                        <a:pt x="747698" y="0"/>
                      </a:moveTo>
                      <a:cubicBezTo>
                        <a:pt x="792941" y="0"/>
                        <a:pt x="829618" y="36677"/>
                        <a:pt x="829618" y="81920"/>
                      </a:cubicBezTo>
                      <a:lnTo>
                        <a:pt x="829618" y="1525424"/>
                      </a:lnTo>
                      <a:cubicBezTo>
                        <a:pt x="829618" y="1570667"/>
                        <a:pt x="792941" y="1607344"/>
                        <a:pt x="747698" y="1607344"/>
                      </a:cubicBezTo>
                      <a:lnTo>
                        <a:pt x="719897" y="1601731"/>
                      </a:lnTo>
                      <a:lnTo>
                        <a:pt x="719897" y="1602582"/>
                      </a:lnTo>
                      <a:lnTo>
                        <a:pt x="24758" y="1324019"/>
                      </a:lnTo>
                      <a:lnTo>
                        <a:pt x="11995" y="1314361"/>
                      </a:lnTo>
                      <a:cubicBezTo>
                        <a:pt x="4584" y="1306950"/>
                        <a:pt x="0" y="1296712"/>
                        <a:pt x="0" y="1285403"/>
                      </a:cubicBezTo>
                      <a:lnTo>
                        <a:pt x="0" y="321941"/>
                      </a:lnTo>
                      <a:cubicBezTo>
                        <a:pt x="0" y="310632"/>
                        <a:pt x="4584" y="300394"/>
                        <a:pt x="11995" y="292983"/>
                      </a:cubicBezTo>
                      <a:lnTo>
                        <a:pt x="24758" y="284644"/>
                      </a:lnTo>
                      <a:lnTo>
                        <a:pt x="711131" y="9593"/>
                      </a:lnTo>
                      <a:lnTo>
                        <a:pt x="715811" y="6438"/>
                      </a:lnTo>
                      <a:cubicBezTo>
                        <a:pt x="725612" y="2292"/>
                        <a:pt x="736387" y="0"/>
                        <a:pt x="74769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31" name="四角形: 上の 2 つの角を丸める 330">
                <a:extLst>
                  <a:ext uri="{FF2B5EF4-FFF2-40B4-BE49-F238E27FC236}">
                    <a16:creationId xmlns:a16="http://schemas.microsoft.com/office/drawing/2014/main" id="{2F638B32-6CFB-4293-B018-4B29D7DACF91}"/>
                  </a:ext>
                </a:extLst>
              </p:cNvPr>
              <p:cNvSpPr/>
              <p:nvPr/>
            </p:nvSpPr>
            <p:spPr bwMode="auto">
              <a:xfrm>
                <a:off x="5032237" y="4179742"/>
                <a:ext cx="180198" cy="134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3E5629EF-E34B-4224-85EA-1C12A0224D5A}"/>
                </a:ext>
              </a:extLst>
            </p:cNvPr>
            <p:cNvGrpSpPr/>
            <p:nvPr/>
          </p:nvGrpSpPr>
          <p:grpSpPr>
            <a:xfrm flipH="1">
              <a:off x="6326595" y="2793206"/>
              <a:ext cx="930412" cy="1607344"/>
              <a:chOff x="5032238" y="2793206"/>
              <a:chExt cx="930412" cy="1607344"/>
            </a:xfrm>
            <a:grpFill/>
          </p:grpSpPr>
          <p:sp>
            <p:nvSpPr>
              <p:cNvPr id="320" name="四角形: 上の 2 つの角を丸める 319">
                <a:extLst>
                  <a:ext uri="{FF2B5EF4-FFF2-40B4-BE49-F238E27FC236}">
                    <a16:creationId xmlns:a16="http://schemas.microsoft.com/office/drawing/2014/main" id="{A0E44A38-FC6A-4FD9-BA9E-A607552FFC0D}"/>
                  </a:ext>
                </a:extLst>
              </p:cNvPr>
              <p:cNvSpPr/>
              <p:nvPr/>
            </p:nvSpPr>
            <p:spPr bwMode="auto">
              <a:xfrm>
                <a:off x="5070664" y="2972110"/>
                <a:ext cx="103342" cy="1224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C905BA95-1B10-44A1-8C62-3BB88638EE2B}"/>
                  </a:ext>
                </a:extLst>
              </p:cNvPr>
              <p:cNvGrpSpPr/>
              <p:nvPr/>
            </p:nvGrpSpPr>
            <p:grpSpPr>
              <a:xfrm>
                <a:off x="5133032" y="2793206"/>
                <a:ext cx="829618" cy="1607344"/>
                <a:chOff x="5133032" y="2793206"/>
                <a:chExt cx="829618" cy="1607344"/>
              </a:xfrm>
              <a:grpFill/>
            </p:grpSpPr>
            <p:sp>
              <p:nvSpPr>
                <p:cNvPr id="323" name="四角形: 角を丸くする 322">
                  <a:extLst>
                    <a:ext uri="{FF2B5EF4-FFF2-40B4-BE49-F238E27FC236}">
                      <a16:creationId xmlns:a16="http://schemas.microsoft.com/office/drawing/2014/main" id="{B34FBB57-48DA-41E9-85B1-1D737AB49528}"/>
                    </a:ext>
                  </a:extLst>
                </p:cNvPr>
                <p:cNvSpPr/>
                <p:nvPr/>
              </p:nvSpPr>
              <p:spPr bwMode="auto">
                <a:xfrm>
                  <a:off x="5718085" y="2869406"/>
                  <a:ext cx="45719" cy="1435894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4" name="四角形: 角を丸くする 323">
                  <a:extLst>
                    <a:ext uri="{FF2B5EF4-FFF2-40B4-BE49-F238E27FC236}">
                      <a16:creationId xmlns:a16="http://schemas.microsoft.com/office/drawing/2014/main" id="{D0E7B2ED-99B0-4AEA-90AF-CFFA4674FF4D}"/>
                    </a:ext>
                  </a:extLst>
                </p:cNvPr>
                <p:cNvSpPr/>
                <p:nvPr/>
              </p:nvSpPr>
              <p:spPr bwMode="auto">
                <a:xfrm>
                  <a:off x="5553778" y="2930525"/>
                  <a:ext cx="45720" cy="131365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5" name="四角形: 角を丸くする 324">
                  <a:extLst>
                    <a:ext uri="{FF2B5EF4-FFF2-40B4-BE49-F238E27FC236}">
                      <a16:creationId xmlns:a16="http://schemas.microsoft.com/office/drawing/2014/main" id="{D45A6D6F-4C26-4928-AA8C-3B14261FEE81}"/>
                    </a:ext>
                  </a:extLst>
                </p:cNvPr>
                <p:cNvSpPr/>
                <p:nvPr/>
              </p:nvSpPr>
              <p:spPr bwMode="auto">
                <a:xfrm>
                  <a:off x="5405051" y="3009899"/>
                  <a:ext cx="46810" cy="1189831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6" name="四角形: 角を丸くする 325">
                  <a:extLst>
                    <a:ext uri="{FF2B5EF4-FFF2-40B4-BE49-F238E27FC236}">
                      <a16:creationId xmlns:a16="http://schemas.microsoft.com/office/drawing/2014/main" id="{E66BFDD8-4D63-4717-B920-0DDFBA17B97A}"/>
                    </a:ext>
                  </a:extLst>
                </p:cNvPr>
                <p:cNvSpPr/>
                <p:nvPr/>
              </p:nvSpPr>
              <p:spPr bwMode="auto">
                <a:xfrm>
                  <a:off x="5258889" y="3048000"/>
                  <a:ext cx="49712" cy="107870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B238D34C-170C-4C10-A6E5-71EA7B2F75C3}"/>
                    </a:ext>
                  </a:extLst>
                </p:cNvPr>
                <p:cNvSpPr/>
                <p:nvPr/>
              </p:nvSpPr>
              <p:spPr bwMode="auto">
                <a:xfrm rot="16200000">
                  <a:off x="5391406" y="3240074"/>
                  <a:ext cx="260874" cy="714926"/>
                </a:xfrm>
                <a:prstGeom prst="trapezoid">
                  <a:avLst>
                    <a:gd name="adj" fmla="val 24679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EBC9AB61-C7C8-474A-9416-3B73DAA967E1}"/>
                    </a:ext>
                  </a:extLst>
                </p:cNvPr>
                <p:cNvSpPr/>
                <p:nvPr/>
              </p:nvSpPr>
              <p:spPr bwMode="auto">
                <a:xfrm>
                  <a:off x="5133032" y="2793206"/>
                  <a:ext cx="829618" cy="1607344"/>
                </a:xfrm>
                <a:custGeom>
                  <a:avLst/>
                  <a:gdLst>
                    <a:gd name="connsiteX0" fmla="*/ 734368 w 829618"/>
                    <a:gd name="connsiteY0" fmla="*/ 71438 h 1607344"/>
                    <a:gd name="connsiteX1" fmla="*/ 48018 w 829618"/>
                    <a:gd name="connsiteY1" fmla="*/ 341716 h 1607344"/>
                    <a:gd name="connsiteX2" fmla="*/ 48018 w 829618"/>
                    <a:gd name="connsiteY2" fmla="*/ 1266946 h 1607344"/>
                    <a:gd name="connsiteX3" fmla="*/ 734368 w 829618"/>
                    <a:gd name="connsiteY3" fmla="*/ 1537224 h 1607344"/>
                    <a:gd name="connsiteX4" fmla="*/ 747698 w 829618"/>
                    <a:gd name="connsiteY4" fmla="*/ 0 h 1607344"/>
                    <a:gd name="connsiteX5" fmla="*/ 829618 w 829618"/>
                    <a:gd name="connsiteY5" fmla="*/ 81920 h 1607344"/>
                    <a:gd name="connsiteX6" fmla="*/ 829618 w 829618"/>
                    <a:gd name="connsiteY6" fmla="*/ 1525424 h 1607344"/>
                    <a:gd name="connsiteX7" fmla="*/ 747698 w 829618"/>
                    <a:gd name="connsiteY7" fmla="*/ 1607344 h 1607344"/>
                    <a:gd name="connsiteX8" fmla="*/ 719897 w 829618"/>
                    <a:gd name="connsiteY8" fmla="*/ 1601731 h 1607344"/>
                    <a:gd name="connsiteX9" fmla="*/ 719897 w 829618"/>
                    <a:gd name="connsiteY9" fmla="*/ 1602582 h 1607344"/>
                    <a:gd name="connsiteX10" fmla="*/ 24758 w 829618"/>
                    <a:gd name="connsiteY10" fmla="*/ 1324019 h 1607344"/>
                    <a:gd name="connsiteX11" fmla="*/ 11995 w 829618"/>
                    <a:gd name="connsiteY11" fmla="*/ 1314361 h 1607344"/>
                    <a:gd name="connsiteX12" fmla="*/ 0 w 829618"/>
                    <a:gd name="connsiteY12" fmla="*/ 1285403 h 1607344"/>
                    <a:gd name="connsiteX13" fmla="*/ 0 w 829618"/>
                    <a:gd name="connsiteY13" fmla="*/ 321941 h 1607344"/>
                    <a:gd name="connsiteX14" fmla="*/ 11995 w 829618"/>
                    <a:gd name="connsiteY14" fmla="*/ 292983 h 1607344"/>
                    <a:gd name="connsiteX15" fmla="*/ 24758 w 829618"/>
                    <a:gd name="connsiteY15" fmla="*/ 284644 h 1607344"/>
                    <a:gd name="connsiteX16" fmla="*/ 711131 w 829618"/>
                    <a:gd name="connsiteY16" fmla="*/ 9593 h 1607344"/>
                    <a:gd name="connsiteX17" fmla="*/ 715811 w 829618"/>
                    <a:gd name="connsiteY17" fmla="*/ 6438 h 1607344"/>
                    <a:gd name="connsiteX18" fmla="*/ 747698 w 829618"/>
                    <a:gd name="connsiteY18" fmla="*/ 0 h 16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29618" h="1607344">
                      <a:moveTo>
                        <a:pt x="734368" y="71438"/>
                      </a:moveTo>
                      <a:lnTo>
                        <a:pt x="48018" y="341716"/>
                      </a:lnTo>
                      <a:lnTo>
                        <a:pt x="48018" y="1266946"/>
                      </a:lnTo>
                      <a:lnTo>
                        <a:pt x="734368" y="1537224"/>
                      </a:lnTo>
                      <a:close/>
                      <a:moveTo>
                        <a:pt x="747698" y="0"/>
                      </a:moveTo>
                      <a:cubicBezTo>
                        <a:pt x="792941" y="0"/>
                        <a:pt x="829618" y="36677"/>
                        <a:pt x="829618" y="81920"/>
                      </a:cubicBezTo>
                      <a:lnTo>
                        <a:pt x="829618" y="1525424"/>
                      </a:lnTo>
                      <a:cubicBezTo>
                        <a:pt x="829618" y="1570667"/>
                        <a:pt x="792941" y="1607344"/>
                        <a:pt x="747698" y="1607344"/>
                      </a:cubicBezTo>
                      <a:lnTo>
                        <a:pt x="719897" y="1601731"/>
                      </a:lnTo>
                      <a:lnTo>
                        <a:pt x="719897" y="1602582"/>
                      </a:lnTo>
                      <a:lnTo>
                        <a:pt x="24758" y="1324019"/>
                      </a:lnTo>
                      <a:lnTo>
                        <a:pt x="11995" y="1314361"/>
                      </a:lnTo>
                      <a:cubicBezTo>
                        <a:pt x="4584" y="1306950"/>
                        <a:pt x="0" y="1296712"/>
                        <a:pt x="0" y="1285403"/>
                      </a:cubicBezTo>
                      <a:lnTo>
                        <a:pt x="0" y="321941"/>
                      </a:lnTo>
                      <a:cubicBezTo>
                        <a:pt x="0" y="310632"/>
                        <a:pt x="4584" y="300394"/>
                        <a:pt x="11995" y="292983"/>
                      </a:cubicBezTo>
                      <a:lnTo>
                        <a:pt x="24758" y="284644"/>
                      </a:lnTo>
                      <a:lnTo>
                        <a:pt x="711131" y="9593"/>
                      </a:lnTo>
                      <a:lnTo>
                        <a:pt x="715811" y="6438"/>
                      </a:lnTo>
                      <a:cubicBezTo>
                        <a:pt x="725612" y="2292"/>
                        <a:pt x="736387" y="0"/>
                        <a:pt x="74769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BAE0BBC4-7C89-463F-88F7-367575BEB2D1}"/>
                  </a:ext>
                </a:extLst>
              </p:cNvPr>
              <p:cNvSpPr/>
              <p:nvPr/>
            </p:nvSpPr>
            <p:spPr bwMode="auto">
              <a:xfrm>
                <a:off x="5032238" y="4179742"/>
                <a:ext cx="180195" cy="134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36201E02-AD02-4096-885A-5DF502D05DE3}"/>
              </a:ext>
            </a:extLst>
          </p:cNvPr>
          <p:cNvGrpSpPr/>
          <p:nvPr/>
        </p:nvGrpSpPr>
        <p:grpSpPr>
          <a:xfrm>
            <a:off x="5998491" y="3208201"/>
            <a:ext cx="1676541" cy="890135"/>
            <a:chOff x="3937292" y="4734146"/>
            <a:chExt cx="2248753" cy="1193942"/>
          </a:xfrm>
          <a:solidFill>
            <a:srgbClr val="00B0F0"/>
          </a:solidFill>
        </p:grpSpPr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84917254-7BC2-4F9B-9895-741346347587}"/>
                </a:ext>
              </a:extLst>
            </p:cNvPr>
            <p:cNvGrpSpPr/>
            <p:nvPr/>
          </p:nvGrpSpPr>
          <p:grpSpPr>
            <a:xfrm>
              <a:off x="3937292" y="4734146"/>
              <a:ext cx="1105718" cy="1193942"/>
              <a:chOff x="3937292" y="4734146"/>
              <a:chExt cx="1105718" cy="1193942"/>
            </a:xfrm>
            <a:grpFill/>
          </p:grpSpPr>
          <p:sp>
            <p:nvSpPr>
              <p:cNvPr id="349" name="正方形/長方形 348">
                <a:extLst>
                  <a:ext uri="{FF2B5EF4-FFF2-40B4-BE49-F238E27FC236}">
                    <a16:creationId xmlns:a16="http://schemas.microsoft.com/office/drawing/2014/main" id="{22227E03-F006-45A8-9056-A5066D8E2D92}"/>
                  </a:ext>
                </a:extLst>
              </p:cNvPr>
              <p:cNvSpPr/>
              <p:nvPr/>
            </p:nvSpPr>
            <p:spPr bwMode="auto">
              <a:xfrm>
                <a:off x="4311898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217BB908-23AC-47F9-885B-7759218AD273}"/>
                  </a:ext>
                </a:extLst>
              </p:cNvPr>
              <p:cNvSpPr/>
              <p:nvPr/>
            </p:nvSpPr>
            <p:spPr bwMode="auto">
              <a:xfrm>
                <a:off x="4476204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1" name="正方形/長方形 350">
                <a:extLst>
                  <a:ext uri="{FF2B5EF4-FFF2-40B4-BE49-F238E27FC236}">
                    <a16:creationId xmlns:a16="http://schemas.microsoft.com/office/drawing/2014/main" id="{A3340E65-7C60-4CA7-82DA-591A78DF64B9}"/>
                  </a:ext>
                </a:extLst>
              </p:cNvPr>
              <p:cNvSpPr/>
              <p:nvPr/>
            </p:nvSpPr>
            <p:spPr bwMode="auto">
              <a:xfrm>
                <a:off x="4640510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2" name="正方形/長方形 351">
                <a:extLst>
                  <a:ext uri="{FF2B5EF4-FFF2-40B4-BE49-F238E27FC236}">
                    <a16:creationId xmlns:a16="http://schemas.microsoft.com/office/drawing/2014/main" id="{EF96C1BC-7E13-4D89-8F18-24AE8B571207}"/>
                  </a:ext>
                </a:extLst>
              </p:cNvPr>
              <p:cNvSpPr/>
              <p:nvPr/>
            </p:nvSpPr>
            <p:spPr bwMode="auto">
              <a:xfrm>
                <a:off x="4804817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41AD71A7-E8BA-4896-B5E5-0AEBB756A8BD}"/>
                  </a:ext>
                </a:extLst>
              </p:cNvPr>
              <p:cNvSpPr/>
              <p:nvPr/>
            </p:nvSpPr>
            <p:spPr bwMode="auto">
              <a:xfrm>
                <a:off x="4181919" y="5212029"/>
                <a:ext cx="810090" cy="180020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CBE6C5BB-5ED0-4E93-B6A0-96881627B641}"/>
                  </a:ext>
                </a:extLst>
              </p:cNvPr>
              <p:cNvSpPr/>
              <p:nvPr/>
            </p:nvSpPr>
            <p:spPr bwMode="auto">
              <a:xfrm>
                <a:off x="4130918" y="4824155"/>
                <a:ext cx="912092" cy="945105"/>
              </a:xfrm>
              <a:custGeom>
                <a:avLst/>
                <a:gdLst>
                  <a:gd name="connsiteX0" fmla="*/ 66712 w 912092"/>
                  <a:gd name="connsiteY0" fmla="*/ 65359 h 945105"/>
                  <a:gd name="connsiteX1" fmla="*/ 66712 w 912092"/>
                  <a:gd name="connsiteY1" fmla="*/ 879746 h 945105"/>
                  <a:gd name="connsiteX2" fmla="*/ 845380 w 912092"/>
                  <a:gd name="connsiteY2" fmla="*/ 879746 h 945105"/>
                  <a:gd name="connsiteX3" fmla="*/ 845380 w 912092"/>
                  <a:gd name="connsiteY3" fmla="*/ 154657 h 945105"/>
                  <a:gd name="connsiteX4" fmla="*/ 756082 w 912092"/>
                  <a:gd name="connsiteY4" fmla="*/ 65359 h 945105"/>
                  <a:gd name="connsiteX5" fmla="*/ 0 w 912092"/>
                  <a:gd name="connsiteY5" fmla="*/ 0 h 945105"/>
                  <a:gd name="connsiteX6" fmla="*/ 760074 w 912092"/>
                  <a:gd name="connsiteY6" fmla="*/ 0 h 945105"/>
                  <a:gd name="connsiteX7" fmla="*/ 912092 w 912092"/>
                  <a:gd name="connsiteY7" fmla="*/ 152018 h 945105"/>
                  <a:gd name="connsiteX8" fmla="*/ 912092 w 912092"/>
                  <a:gd name="connsiteY8" fmla="*/ 945105 h 945105"/>
                  <a:gd name="connsiteX9" fmla="*/ 0 w 912092"/>
                  <a:gd name="connsiteY9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2092" h="945105">
                    <a:moveTo>
                      <a:pt x="66712" y="65359"/>
                    </a:moveTo>
                    <a:lnTo>
                      <a:pt x="66712" y="879746"/>
                    </a:lnTo>
                    <a:lnTo>
                      <a:pt x="845380" y="879746"/>
                    </a:lnTo>
                    <a:lnTo>
                      <a:pt x="845380" y="154657"/>
                    </a:lnTo>
                    <a:cubicBezTo>
                      <a:pt x="845380" y="105339"/>
                      <a:pt x="805400" y="65359"/>
                      <a:pt x="756082" y="65359"/>
                    </a:cubicBezTo>
                    <a:close/>
                    <a:moveTo>
                      <a:pt x="0" y="0"/>
                    </a:moveTo>
                    <a:lnTo>
                      <a:pt x="760074" y="0"/>
                    </a:lnTo>
                    <a:cubicBezTo>
                      <a:pt x="844031" y="0"/>
                      <a:pt x="912092" y="68061"/>
                      <a:pt x="912092" y="152018"/>
                    </a:cubicBezTo>
                    <a:lnTo>
                      <a:pt x="912092" y="945105"/>
                    </a:lnTo>
                    <a:lnTo>
                      <a:pt x="0" y="945105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5" name="四角形: 上の 2 つの角を丸める 354">
                <a:extLst>
                  <a:ext uri="{FF2B5EF4-FFF2-40B4-BE49-F238E27FC236}">
                    <a16:creationId xmlns:a16="http://schemas.microsoft.com/office/drawing/2014/main" id="{2FBE8531-B9FE-4A2E-903C-65C5E7651F36}"/>
                  </a:ext>
                </a:extLst>
              </p:cNvPr>
              <p:cNvSpPr/>
              <p:nvPr/>
            </p:nvSpPr>
            <p:spPr bwMode="auto">
              <a:xfrm>
                <a:off x="3981451" y="4734146"/>
                <a:ext cx="112150" cy="11701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44F4ED39-87B0-480C-857A-056F700EC8EC}"/>
                  </a:ext>
                </a:extLst>
              </p:cNvPr>
              <p:cNvSpPr/>
              <p:nvPr/>
            </p:nvSpPr>
            <p:spPr bwMode="auto">
              <a:xfrm>
                <a:off x="3937292" y="5859269"/>
                <a:ext cx="200468" cy="688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D7A910B8-7C4F-4D01-B340-1BE744DA87FE}"/>
                </a:ext>
              </a:extLst>
            </p:cNvPr>
            <p:cNvGrpSpPr/>
            <p:nvPr/>
          </p:nvGrpSpPr>
          <p:grpSpPr>
            <a:xfrm flipH="1">
              <a:off x="5080327" y="4734146"/>
              <a:ext cx="1105718" cy="1193942"/>
              <a:chOff x="3937292" y="4734146"/>
              <a:chExt cx="1105718" cy="1193942"/>
            </a:xfrm>
            <a:grpFill/>
          </p:grpSpPr>
          <p:sp>
            <p:nvSpPr>
              <p:cNvPr id="341" name="正方形/長方形 340">
                <a:extLst>
                  <a:ext uri="{FF2B5EF4-FFF2-40B4-BE49-F238E27FC236}">
                    <a16:creationId xmlns:a16="http://schemas.microsoft.com/office/drawing/2014/main" id="{747DB513-63C5-4030-9E88-A099935ED7D2}"/>
                  </a:ext>
                </a:extLst>
              </p:cNvPr>
              <p:cNvSpPr/>
              <p:nvPr/>
            </p:nvSpPr>
            <p:spPr bwMode="auto">
              <a:xfrm>
                <a:off x="4311898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669C1D9A-E547-484A-9E12-C1C122A6455A}"/>
                  </a:ext>
                </a:extLst>
              </p:cNvPr>
              <p:cNvSpPr/>
              <p:nvPr/>
            </p:nvSpPr>
            <p:spPr bwMode="auto">
              <a:xfrm>
                <a:off x="4476204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3" name="正方形/長方形 342">
                <a:extLst>
                  <a:ext uri="{FF2B5EF4-FFF2-40B4-BE49-F238E27FC236}">
                    <a16:creationId xmlns:a16="http://schemas.microsoft.com/office/drawing/2014/main" id="{15AA9EFC-318F-41D3-AB1A-34A0DBF218FF}"/>
                  </a:ext>
                </a:extLst>
              </p:cNvPr>
              <p:cNvSpPr/>
              <p:nvPr/>
            </p:nvSpPr>
            <p:spPr bwMode="auto">
              <a:xfrm>
                <a:off x="4640510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4" name="正方形/長方形 343">
                <a:extLst>
                  <a:ext uri="{FF2B5EF4-FFF2-40B4-BE49-F238E27FC236}">
                    <a16:creationId xmlns:a16="http://schemas.microsoft.com/office/drawing/2014/main" id="{1CDB185C-BE6A-403F-8F08-0BA4D7E98486}"/>
                  </a:ext>
                </a:extLst>
              </p:cNvPr>
              <p:cNvSpPr/>
              <p:nvPr/>
            </p:nvSpPr>
            <p:spPr bwMode="auto">
              <a:xfrm>
                <a:off x="4804817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正方形/長方形 344">
                <a:extLst>
                  <a:ext uri="{FF2B5EF4-FFF2-40B4-BE49-F238E27FC236}">
                    <a16:creationId xmlns:a16="http://schemas.microsoft.com/office/drawing/2014/main" id="{40C1F686-5470-4B3C-97C1-04E73FD19EC8}"/>
                  </a:ext>
                </a:extLst>
              </p:cNvPr>
              <p:cNvSpPr/>
              <p:nvPr/>
            </p:nvSpPr>
            <p:spPr bwMode="auto">
              <a:xfrm>
                <a:off x="4181919" y="5212029"/>
                <a:ext cx="810090" cy="180020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7E2AACC7-92B7-4486-B089-A90C36E73B57}"/>
                  </a:ext>
                </a:extLst>
              </p:cNvPr>
              <p:cNvSpPr/>
              <p:nvPr/>
            </p:nvSpPr>
            <p:spPr bwMode="auto">
              <a:xfrm>
                <a:off x="4130918" y="4824155"/>
                <a:ext cx="912092" cy="945105"/>
              </a:xfrm>
              <a:custGeom>
                <a:avLst/>
                <a:gdLst>
                  <a:gd name="connsiteX0" fmla="*/ 66712 w 912092"/>
                  <a:gd name="connsiteY0" fmla="*/ 65359 h 945105"/>
                  <a:gd name="connsiteX1" fmla="*/ 66712 w 912092"/>
                  <a:gd name="connsiteY1" fmla="*/ 879746 h 945105"/>
                  <a:gd name="connsiteX2" fmla="*/ 845380 w 912092"/>
                  <a:gd name="connsiteY2" fmla="*/ 879746 h 945105"/>
                  <a:gd name="connsiteX3" fmla="*/ 845380 w 912092"/>
                  <a:gd name="connsiteY3" fmla="*/ 154657 h 945105"/>
                  <a:gd name="connsiteX4" fmla="*/ 756082 w 912092"/>
                  <a:gd name="connsiteY4" fmla="*/ 65359 h 945105"/>
                  <a:gd name="connsiteX5" fmla="*/ 0 w 912092"/>
                  <a:gd name="connsiteY5" fmla="*/ 0 h 945105"/>
                  <a:gd name="connsiteX6" fmla="*/ 760074 w 912092"/>
                  <a:gd name="connsiteY6" fmla="*/ 0 h 945105"/>
                  <a:gd name="connsiteX7" fmla="*/ 912092 w 912092"/>
                  <a:gd name="connsiteY7" fmla="*/ 152018 h 945105"/>
                  <a:gd name="connsiteX8" fmla="*/ 912092 w 912092"/>
                  <a:gd name="connsiteY8" fmla="*/ 945105 h 945105"/>
                  <a:gd name="connsiteX9" fmla="*/ 0 w 912092"/>
                  <a:gd name="connsiteY9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2092" h="945105">
                    <a:moveTo>
                      <a:pt x="66712" y="65359"/>
                    </a:moveTo>
                    <a:lnTo>
                      <a:pt x="66712" y="879746"/>
                    </a:lnTo>
                    <a:lnTo>
                      <a:pt x="845380" y="879746"/>
                    </a:lnTo>
                    <a:lnTo>
                      <a:pt x="845380" y="154657"/>
                    </a:lnTo>
                    <a:cubicBezTo>
                      <a:pt x="845380" y="105339"/>
                      <a:pt x="805400" y="65359"/>
                      <a:pt x="756082" y="65359"/>
                    </a:cubicBezTo>
                    <a:close/>
                    <a:moveTo>
                      <a:pt x="0" y="0"/>
                    </a:moveTo>
                    <a:lnTo>
                      <a:pt x="760074" y="0"/>
                    </a:lnTo>
                    <a:cubicBezTo>
                      <a:pt x="844031" y="0"/>
                      <a:pt x="912092" y="68061"/>
                      <a:pt x="912092" y="152018"/>
                    </a:cubicBezTo>
                    <a:lnTo>
                      <a:pt x="912092" y="945105"/>
                    </a:lnTo>
                    <a:lnTo>
                      <a:pt x="0" y="945105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DE3FA171-69DC-4B14-9712-295F092DE437}"/>
                  </a:ext>
                </a:extLst>
              </p:cNvPr>
              <p:cNvSpPr/>
              <p:nvPr/>
            </p:nvSpPr>
            <p:spPr bwMode="auto">
              <a:xfrm>
                <a:off x="3981451" y="4734146"/>
                <a:ext cx="112150" cy="11701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2B28E056-633A-40A8-9C97-F7A1DB14D828}"/>
                  </a:ext>
                </a:extLst>
              </p:cNvPr>
              <p:cNvSpPr/>
              <p:nvPr/>
            </p:nvSpPr>
            <p:spPr bwMode="auto">
              <a:xfrm>
                <a:off x="3937292" y="5859269"/>
                <a:ext cx="200468" cy="688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7D50CD19-865A-4A72-8AC3-07E15AF5AC56}"/>
              </a:ext>
            </a:extLst>
          </p:cNvPr>
          <p:cNvGrpSpPr/>
          <p:nvPr/>
        </p:nvGrpSpPr>
        <p:grpSpPr>
          <a:xfrm>
            <a:off x="2233693" y="3117764"/>
            <a:ext cx="1685846" cy="915711"/>
            <a:chOff x="4169459" y="893621"/>
            <a:chExt cx="2933105" cy="1593193"/>
          </a:xfrm>
        </p:grpSpPr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0837F594-6837-435C-9D75-88A2C85D6775}"/>
                </a:ext>
              </a:extLst>
            </p:cNvPr>
            <p:cNvGrpSpPr/>
            <p:nvPr/>
          </p:nvGrpSpPr>
          <p:grpSpPr>
            <a:xfrm>
              <a:off x="4468895" y="977693"/>
              <a:ext cx="2337233" cy="462963"/>
              <a:chOff x="4505977" y="818806"/>
              <a:chExt cx="2663790" cy="737855"/>
            </a:xfrm>
            <a:solidFill>
              <a:srgbClr val="FFFF00"/>
            </a:solidFill>
          </p:grpSpPr>
          <p:sp>
            <p:nvSpPr>
              <p:cNvPr id="363" name="正方形/長方形 362">
                <a:extLst>
                  <a:ext uri="{FF2B5EF4-FFF2-40B4-BE49-F238E27FC236}">
                    <a16:creationId xmlns:a16="http://schemas.microsoft.com/office/drawing/2014/main" id="{DE072AA4-D88D-49F0-BA74-8F82A8149F8F}"/>
                  </a:ext>
                </a:extLst>
              </p:cNvPr>
              <p:cNvSpPr/>
              <p:nvPr/>
            </p:nvSpPr>
            <p:spPr bwMode="auto">
              <a:xfrm>
                <a:off x="4505977" y="818809"/>
                <a:ext cx="2663790" cy="737852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330D936F-4982-4127-923D-375FADAD3E17}"/>
                  </a:ext>
                </a:extLst>
              </p:cNvPr>
              <p:cNvSpPr/>
              <p:nvPr/>
            </p:nvSpPr>
            <p:spPr bwMode="auto">
              <a:xfrm>
                <a:off x="4568045" y="818806"/>
                <a:ext cx="2569767" cy="737848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15C762CA-F230-418D-AB42-4CEC5DFBD917}"/>
                </a:ext>
              </a:extLst>
            </p:cNvPr>
            <p:cNvSpPr/>
            <p:nvPr/>
          </p:nvSpPr>
          <p:spPr bwMode="auto">
            <a:xfrm>
              <a:off x="4278575" y="893621"/>
              <a:ext cx="187644" cy="14416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0" name="四角形: 上の 2 つの角を丸める 359">
              <a:extLst>
                <a:ext uri="{FF2B5EF4-FFF2-40B4-BE49-F238E27FC236}">
                  <a16:creationId xmlns:a16="http://schemas.microsoft.com/office/drawing/2014/main" id="{94257FE6-8EB9-4801-B030-761A9CDF8CE9}"/>
                </a:ext>
              </a:extLst>
            </p:cNvPr>
            <p:cNvSpPr/>
            <p:nvPr/>
          </p:nvSpPr>
          <p:spPr bwMode="auto">
            <a:xfrm>
              <a:off x="6805803" y="893621"/>
              <a:ext cx="187644" cy="14416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7B24D3A8-7AAE-446A-8098-30DE7C8F22FE}"/>
                </a:ext>
              </a:extLst>
            </p:cNvPr>
            <p:cNvSpPr/>
            <p:nvPr/>
          </p:nvSpPr>
          <p:spPr bwMode="auto">
            <a:xfrm>
              <a:off x="4169459" y="2323502"/>
              <a:ext cx="405877" cy="16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5A9611C0-A94C-41FC-8134-379B4960178B}"/>
                </a:ext>
              </a:extLst>
            </p:cNvPr>
            <p:cNvSpPr/>
            <p:nvPr/>
          </p:nvSpPr>
          <p:spPr bwMode="auto">
            <a:xfrm>
              <a:off x="6696687" y="2323502"/>
              <a:ext cx="405877" cy="16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A478AE41-F80F-4F15-8A0D-A4F1E4658146}"/>
              </a:ext>
            </a:extLst>
          </p:cNvPr>
          <p:cNvGrpSpPr/>
          <p:nvPr/>
        </p:nvGrpSpPr>
        <p:grpSpPr>
          <a:xfrm>
            <a:off x="4236514" y="2882840"/>
            <a:ext cx="1445882" cy="1381237"/>
            <a:chOff x="4236514" y="953725"/>
            <a:chExt cx="1445882" cy="1381237"/>
          </a:xfrm>
          <a:solidFill>
            <a:srgbClr val="00B0F0"/>
          </a:solidFill>
        </p:grpSpPr>
        <p:sp>
          <p:nvSpPr>
            <p:cNvPr id="366" name="四角形: 上の 2 つの角を丸める 365">
              <a:extLst>
                <a:ext uri="{FF2B5EF4-FFF2-40B4-BE49-F238E27FC236}">
                  <a16:creationId xmlns:a16="http://schemas.microsoft.com/office/drawing/2014/main" id="{C08D22DC-E01B-433D-A652-6A1DFBABF30D}"/>
                </a:ext>
              </a:extLst>
            </p:cNvPr>
            <p:cNvSpPr/>
            <p:nvPr/>
          </p:nvSpPr>
          <p:spPr bwMode="auto">
            <a:xfrm rot="14835668" flipH="1">
              <a:off x="5304228" y="750690"/>
              <a:ext cx="22986" cy="7196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930DD904-9008-4F20-9B8B-7C5E35CFBEF5}"/>
                </a:ext>
              </a:extLst>
            </p:cNvPr>
            <p:cNvSpPr/>
            <p:nvPr/>
          </p:nvSpPr>
          <p:spPr bwMode="auto">
            <a:xfrm rot="6764332">
              <a:off x="4584862" y="750692"/>
              <a:ext cx="22986" cy="7196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E9ED3A02-9263-4F27-B9FC-89534D9B98FF}"/>
                </a:ext>
              </a:extLst>
            </p:cNvPr>
            <p:cNvGrpSpPr/>
            <p:nvPr/>
          </p:nvGrpSpPr>
          <p:grpSpPr>
            <a:xfrm>
              <a:off x="4328050" y="1231595"/>
              <a:ext cx="621669" cy="959321"/>
              <a:chOff x="4187915" y="1157324"/>
              <a:chExt cx="780521" cy="1204452"/>
            </a:xfrm>
            <a:grpFill/>
          </p:grpSpPr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011065BF-C728-44F2-8A03-A4E4B4F992E4}"/>
                  </a:ext>
                </a:extLst>
              </p:cNvPr>
              <p:cNvSpPr/>
              <p:nvPr/>
            </p:nvSpPr>
            <p:spPr bwMode="auto">
              <a:xfrm>
                <a:off x="4281175" y="1183706"/>
                <a:ext cx="593999" cy="1165174"/>
              </a:xfrm>
              <a:custGeom>
                <a:avLst/>
                <a:gdLst>
                  <a:gd name="connsiteX0" fmla="*/ 875751 w 920545"/>
                  <a:gd name="connsiteY0" fmla="*/ 0 h 1165174"/>
                  <a:gd name="connsiteX1" fmla="*/ 919620 w 920545"/>
                  <a:gd name="connsiteY1" fmla="*/ 0 h 1165174"/>
                  <a:gd name="connsiteX2" fmla="*/ 920545 w 920545"/>
                  <a:gd name="connsiteY2" fmla="*/ 925 h 1165174"/>
                  <a:gd name="connsiteX3" fmla="*/ 920545 w 920545"/>
                  <a:gd name="connsiteY3" fmla="*/ 1164249 h 1165174"/>
                  <a:gd name="connsiteX4" fmla="*/ 919620 w 920545"/>
                  <a:gd name="connsiteY4" fmla="*/ 1165174 h 1165174"/>
                  <a:gd name="connsiteX5" fmla="*/ 875751 w 920545"/>
                  <a:gd name="connsiteY5" fmla="*/ 1165174 h 1165174"/>
                  <a:gd name="connsiteX6" fmla="*/ 874826 w 920545"/>
                  <a:gd name="connsiteY6" fmla="*/ 1164249 h 1165174"/>
                  <a:gd name="connsiteX7" fmla="*/ 874826 w 920545"/>
                  <a:gd name="connsiteY7" fmla="*/ 925 h 1165174"/>
                  <a:gd name="connsiteX8" fmla="*/ 875751 w 920545"/>
                  <a:gd name="connsiteY8" fmla="*/ 0 h 1165174"/>
                  <a:gd name="connsiteX9" fmla="*/ 750775 w 920545"/>
                  <a:gd name="connsiteY9" fmla="*/ 0 h 1165174"/>
                  <a:gd name="connsiteX10" fmla="*/ 794644 w 920545"/>
                  <a:gd name="connsiteY10" fmla="*/ 0 h 1165174"/>
                  <a:gd name="connsiteX11" fmla="*/ 795569 w 920545"/>
                  <a:gd name="connsiteY11" fmla="*/ 925 h 1165174"/>
                  <a:gd name="connsiteX12" fmla="*/ 795569 w 920545"/>
                  <a:gd name="connsiteY12" fmla="*/ 1164249 h 1165174"/>
                  <a:gd name="connsiteX13" fmla="*/ 794644 w 920545"/>
                  <a:gd name="connsiteY13" fmla="*/ 1165174 h 1165174"/>
                  <a:gd name="connsiteX14" fmla="*/ 750775 w 920545"/>
                  <a:gd name="connsiteY14" fmla="*/ 1165174 h 1165174"/>
                  <a:gd name="connsiteX15" fmla="*/ 749850 w 920545"/>
                  <a:gd name="connsiteY15" fmla="*/ 1164249 h 1165174"/>
                  <a:gd name="connsiteX16" fmla="*/ 749850 w 920545"/>
                  <a:gd name="connsiteY16" fmla="*/ 925 h 1165174"/>
                  <a:gd name="connsiteX17" fmla="*/ 750775 w 920545"/>
                  <a:gd name="connsiteY17" fmla="*/ 0 h 1165174"/>
                  <a:gd name="connsiteX18" fmla="*/ 625800 w 920545"/>
                  <a:gd name="connsiteY18" fmla="*/ 0 h 1165174"/>
                  <a:gd name="connsiteX19" fmla="*/ 669669 w 920545"/>
                  <a:gd name="connsiteY19" fmla="*/ 0 h 1165174"/>
                  <a:gd name="connsiteX20" fmla="*/ 670594 w 920545"/>
                  <a:gd name="connsiteY20" fmla="*/ 925 h 1165174"/>
                  <a:gd name="connsiteX21" fmla="*/ 670594 w 920545"/>
                  <a:gd name="connsiteY21" fmla="*/ 1164249 h 1165174"/>
                  <a:gd name="connsiteX22" fmla="*/ 669669 w 920545"/>
                  <a:gd name="connsiteY22" fmla="*/ 1165174 h 1165174"/>
                  <a:gd name="connsiteX23" fmla="*/ 625800 w 920545"/>
                  <a:gd name="connsiteY23" fmla="*/ 1165174 h 1165174"/>
                  <a:gd name="connsiteX24" fmla="*/ 624875 w 920545"/>
                  <a:gd name="connsiteY24" fmla="*/ 1164249 h 1165174"/>
                  <a:gd name="connsiteX25" fmla="*/ 624875 w 920545"/>
                  <a:gd name="connsiteY25" fmla="*/ 925 h 1165174"/>
                  <a:gd name="connsiteX26" fmla="*/ 625800 w 920545"/>
                  <a:gd name="connsiteY26" fmla="*/ 0 h 1165174"/>
                  <a:gd name="connsiteX27" fmla="*/ 500825 w 920545"/>
                  <a:gd name="connsiteY27" fmla="*/ 0 h 1165174"/>
                  <a:gd name="connsiteX28" fmla="*/ 544694 w 920545"/>
                  <a:gd name="connsiteY28" fmla="*/ 0 h 1165174"/>
                  <a:gd name="connsiteX29" fmla="*/ 545619 w 920545"/>
                  <a:gd name="connsiteY29" fmla="*/ 925 h 1165174"/>
                  <a:gd name="connsiteX30" fmla="*/ 545619 w 920545"/>
                  <a:gd name="connsiteY30" fmla="*/ 1164249 h 1165174"/>
                  <a:gd name="connsiteX31" fmla="*/ 544694 w 920545"/>
                  <a:gd name="connsiteY31" fmla="*/ 1165174 h 1165174"/>
                  <a:gd name="connsiteX32" fmla="*/ 500825 w 920545"/>
                  <a:gd name="connsiteY32" fmla="*/ 1165174 h 1165174"/>
                  <a:gd name="connsiteX33" fmla="*/ 499900 w 920545"/>
                  <a:gd name="connsiteY33" fmla="*/ 1164249 h 1165174"/>
                  <a:gd name="connsiteX34" fmla="*/ 499900 w 920545"/>
                  <a:gd name="connsiteY34" fmla="*/ 925 h 1165174"/>
                  <a:gd name="connsiteX35" fmla="*/ 500825 w 920545"/>
                  <a:gd name="connsiteY35" fmla="*/ 0 h 1165174"/>
                  <a:gd name="connsiteX36" fmla="*/ 375850 w 920545"/>
                  <a:gd name="connsiteY36" fmla="*/ 0 h 1165174"/>
                  <a:gd name="connsiteX37" fmla="*/ 419719 w 920545"/>
                  <a:gd name="connsiteY37" fmla="*/ 0 h 1165174"/>
                  <a:gd name="connsiteX38" fmla="*/ 420644 w 920545"/>
                  <a:gd name="connsiteY38" fmla="*/ 925 h 1165174"/>
                  <a:gd name="connsiteX39" fmla="*/ 420644 w 920545"/>
                  <a:gd name="connsiteY39" fmla="*/ 1164249 h 1165174"/>
                  <a:gd name="connsiteX40" fmla="*/ 419719 w 920545"/>
                  <a:gd name="connsiteY40" fmla="*/ 1165174 h 1165174"/>
                  <a:gd name="connsiteX41" fmla="*/ 375850 w 920545"/>
                  <a:gd name="connsiteY41" fmla="*/ 1165174 h 1165174"/>
                  <a:gd name="connsiteX42" fmla="*/ 374925 w 920545"/>
                  <a:gd name="connsiteY42" fmla="*/ 1164249 h 1165174"/>
                  <a:gd name="connsiteX43" fmla="*/ 374925 w 920545"/>
                  <a:gd name="connsiteY43" fmla="*/ 925 h 1165174"/>
                  <a:gd name="connsiteX44" fmla="*/ 375850 w 920545"/>
                  <a:gd name="connsiteY44" fmla="*/ 0 h 1165174"/>
                  <a:gd name="connsiteX45" fmla="*/ 250875 w 920545"/>
                  <a:gd name="connsiteY45" fmla="*/ 0 h 1165174"/>
                  <a:gd name="connsiteX46" fmla="*/ 294744 w 920545"/>
                  <a:gd name="connsiteY46" fmla="*/ 0 h 1165174"/>
                  <a:gd name="connsiteX47" fmla="*/ 295669 w 920545"/>
                  <a:gd name="connsiteY47" fmla="*/ 925 h 1165174"/>
                  <a:gd name="connsiteX48" fmla="*/ 295669 w 920545"/>
                  <a:gd name="connsiteY48" fmla="*/ 1164249 h 1165174"/>
                  <a:gd name="connsiteX49" fmla="*/ 294744 w 920545"/>
                  <a:gd name="connsiteY49" fmla="*/ 1165174 h 1165174"/>
                  <a:gd name="connsiteX50" fmla="*/ 250875 w 920545"/>
                  <a:gd name="connsiteY50" fmla="*/ 1165174 h 1165174"/>
                  <a:gd name="connsiteX51" fmla="*/ 249950 w 920545"/>
                  <a:gd name="connsiteY51" fmla="*/ 1164249 h 1165174"/>
                  <a:gd name="connsiteX52" fmla="*/ 249950 w 920545"/>
                  <a:gd name="connsiteY52" fmla="*/ 925 h 1165174"/>
                  <a:gd name="connsiteX53" fmla="*/ 250875 w 920545"/>
                  <a:gd name="connsiteY53" fmla="*/ 0 h 1165174"/>
                  <a:gd name="connsiteX54" fmla="*/ 125900 w 920545"/>
                  <a:gd name="connsiteY54" fmla="*/ 0 h 1165174"/>
                  <a:gd name="connsiteX55" fmla="*/ 169769 w 920545"/>
                  <a:gd name="connsiteY55" fmla="*/ 0 h 1165174"/>
                  <a:gd name="connsiteX56" fmla="*/ 170694 w 920545"/>
                  <a:gd name="connsiteY56" fmla="*/ 925 h 1165174"/>
                  <a:gd name="connsiteX57" fmla="*/ 170694 w 920545"/>
                  <a:gd name="connsiteY57" fmla="*/ 1164249 h 1165174"/>
                  <a:gd name="connsiteX58" fmla="*/ 169769 w 920545"/>
                  <a:gd name="connsiteY58" fmla="*/ 1165174 h 1165174"/>
                  <a:gd name="connsiteX59" fmla="*/ 125900 w 920545"/>
                  <a:gd name="connsiteY59" fmla="*/ 1165174 h 1165174"/>
                  <a:gd name="connsiteX60" fmla="*/ 124975 w 920545"/>
                  <a:gd name="connsiteY60" fmla="*/ 1164249 h 1165174"/>
                  <a:gd name="connsiteX61" fmla="*/ 124975 w 920545"/>
                  <a:gd name="connsiteY61" fmla="*/ 925 h 1165174"/>
                  <a:gd name="connsiteX62" fmla="*/ 125900 w 920545"/>
                  <a:gd name="connsiteY62" fmla="*/ 0 h 1165174"/>
                  <a:gd name="connsiteX63" fmla="*/ 925 w 920545"/>
                  <a:gd name="connsiteY63" fmla="*/ 0 h 1165174"/>
                  <a:gd name="connsiteX64" fmla="*/ 44794 w 920545"/>
                  <a:gd name="connsiteY64" fmla="*/ 0 h 1165174"/>
                  <a:gd name="connsiteX65" fmla="*/ 45719 w 920545"/>
                  <a:gd name="connsiteY65" fmla="*/ 925 h 1165174"/>
                  <a:gd name="connsiteX66" fmla="*/ 45719 w 920545"/>
                  <a:gd name="connsiteY66" fmla="*/ 1164249 h 1165174"/>
                  <a:gd name="connsiteX67" fmla="*/ 44794 w 920545"/>
                  <a:gd name="connsiteY67" fmla="*/ 1165174 h 1165174"/>
                  <a:gd name="connsiteX68" fmla="*/ 925 w 920545"/>
                  <a:gd name="connsiteY68" fmla="*/ 1165174 h 1165174"/>
                  <a:gd name="connsiteX69" fmla="*/ 0 w 920545"/>
                  <a:gd name="connsiteY69" fmla="*/ 1164249 h 1165174"/>
                  <a:gd name="connsiteX70" fmla="*/ 0 w 920545"/>
                  <a:gd name="connsiteY70" fmla="*/ 925 h 1165174"/>
                  <a:gd name="connsiteX71" fmla="*/ 925 w 920545"/>
                  <a:gd name="connsiteY71" fmla="*/ 0 h 116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920545" h="1165174">
                    <a:moveTo>
                      <a:pt x="875751" y="0"/>
                    </a:moveTo>
                    <a:lnTo>
                      <a:pt x="919620" y="0"/>
                    </a:lnTo>
                    <a:cubicBezTo>
                      <a:pt x="920131" y="0"/>
                      <a:pt x="920545" y="414"/>
                      <a:pt x="920545" y="925"/>
                    </a:cubicBezTo>
                    <a:lnTo>
                      <a:pt x="920545" y="1164249"/>
                    </a:lnTo>
                    <a:cubicBezTo>
                      <a:pt x="920545" y="1164760"/>
                      <a:pt x="920131" y="1165174"/>
                      <a:pt x="919620" y="1165174"/>
                    </a:cubicBezTo>
                    <a:lnTo>
                      <a:pt x="875751" y="1165174"/>
                    </a:lnTo>
                    <a:cubicBezTo>
                      <a:pt x="875240" y="1165174"/>
                      <a:pt x="874826" y="1164760"/>
                      <a:pt x="874826" y="1164249"/>
                    </a:cubicBezTo>
                    <a:lnTo>
                      <a:pt x="874826" y="925"/>
                    </a:lnTo>
                    <a:cubicBezTo>
                      <a:pt x="874826" y="414"/>
                      <a:pt x="875240" y="0"/>
                      <a:pt x="875751" y="0"/>
                    </a:cubicBezTo>
                    <a:close/>
                    <a:moveTo>
                      <a:pt x="750775" y="0"/>
                    </a:moveTo>
                    <a:lnTo>
                      <a:pt x="794644" y="0"/>
                    </a:lnTo>
                    <a:cubicBezTo>
                      <a:pt x="795155" y="0"/>
                      <a:pt x="795569" y="414"/>
                      <a:pt x="795569" y="925"/>
                    </a:cubicBezTo>
                    <a:lnTo>
                      <a:pt x="795569" y="1164249"/>
                    </a:lnTo>
                    <a:cubicBezTo>
                      <a:pt x="795569" y="1164760"/>
                      <a:pt x="795155" y="1165174"/>
                      <a:pt x="794644" y="1165174"/>
                    </a:cubicBezTo>
                    <a:lnTo>
                      <a:pt x="750775" y="1165174"/>
                    </a:lnTo>
                    <a:cubicBezTo>
                      <a:pt x="750264" y="1165174"/>
                      <a:pt x="749850" y="1164760"/>
                      <a:pt x="749850" y="1164249"/>
                    </a:cubicBezTo>
                    <a:lnTo>
                      <a:pt x="749850" y="925"/>
                    </a:lnTo>
                    <a:cubicBezTo>
                      <a:pt x="749850" y="414"/>
                      <a:pt x="750264" y="0"/>
                      <a:pt x="750775" y="0"/>
                    </a:cubicBezTo>
                    <a:close/>
                    <a:moveTo>
                      <a:pt x="625800" y="0"/>
                    </a:moveTo>
                    <a:lnTo>
                      <a:pt x="669669" y="0"/>
                    </a:lnTo>
                    <a:cubicBezTo>
                      <a:pt x="670180" y="0"/>
                      <a:pt x="670594" y="414"/>
                      <a:pt x="670594" y="925"/>
                    </a:cubicBezTo>
                    <a:lnTo>
                      <a:pt x="670594" y="1164249"/>
                    </a:lnTo>
                    <a:cubicBezTo>
                      <a:pt x="670594" y="1164760"/>
                      <a:pt x="670180" y="1165174"/>
                      <a:pt x="669669" y="1165174"/>
                    </a:cubicBezTo>
                    <a:lnTo>
                      <a:pt x="625800" y="1165174"/>
                    </a:lnTo>
                    <a:cubicBezTo>
                      <a:pt x="625289" y="1165174"/>
                      <a:pt x="624875" y="1164760"/>
                      <a:pt x="624875" y="1164249"/>
                    </a:cubicBezTo>
                    <a:lnTo>
                      <a:pt x="624875" y="925"/>
                    </a:lnTo>
                    <a:cubicBezTo>
                      <a:pt x="624875" y="414"/>
                      <a:pt x="625289" y="0"/>
                      <a:pt x="625800" y="0"/>
                    </a:cubicBezTo>
                    <a:close/>
                    <a:moveTo>
                      <a:pt x="500825" y="0"/>
                    </a:moveTo>
                    <a:lnTo>
                      <a:pt x="544694" y="0"/>
                    </a:lnTo>
                    <a:cubicBezTo>
                      <a:pt x="545205" y="0"/>
                      <a:pt x="545619" y="414"/>
                      <a:pt x="545619" y="925"/>
                    </a:cubicBezTo>
                    <a:lnTo>
                      <a:pt x="545619" y="1164249"/>
                    </a:lnTo>
                    <a:cubicBezTo>
                      <a:pt x="545619" y="1164760"/>
                      <a:pt x="545205" y="1165174"/>
                      <a:pt x="544694" y="1165174"/>
                    </a:cubicBezTo>
                    <a:lnTo>
                      <a:pt x="500825" y="1165174"/>
                    </a:lnTo>
                    <a:cubicBezTo>
                      <a:pt x="500314" y="1165174"/>
                      <a:pt x="499900" y="1164760"/>
                      <a:pt x="499900" y="1164249"/>
                    </a:cubicBezTo>
                    <a:lnTo>
                      <a:pt x="499900" y="925"/>
                    </a:lnTo>
                    <a:cubicBezTo>
                      <a:pt x="499900" y="414"/>
                      <a:pt x="500314" y="0"/>
                      <a:pt x="500825" y="0"/>
                    </a:cubicBezTo>
                    <a:close/>
                    <a:moveTo>
                      <a:pt x="375850" y="0"/>
                    </a:moveTo>
                    <a:lnTo>
                      <a:pt x="419719" y="0"/>
                    </a:lnTo>
                    <a:cubicBezTo>
                      <a:pt x="420230" y="0"/>
                      <a:pt x="420644" y="414"/>
                      <a:pt x="420644" y="925"/>
                    </a:cubicBezTo>
                    <a:lnTo>
                      <a:pt x="420644" y="1164249"/>
                    </a:lnTo>
                    <a:cubicBezTo>
                      <a:pt x="420644" y="1164760"/>
                      <a:pt x="420230" y="1165174"/>
                      <a:pt x="419719" y="1165174"/>
                    </a:cubicBezTo>
                    <a:lnTo>
                      <a:pt x="375850" y="1165174"/>
                    </a:lnTo>
                    <a:cubicBezTo>
                      <a:pt x="375339" y="1165174"/>
                      <a:pt x="374925" y="1164760"/>
                      <a:pt x="374925" y="1164249"/>
                    </a:cubicBezTo>
                    <a:lnTo>
                      <a:pt x="374925" y="925"/>
                    </a:lnTo>
                    <a:cubicBezTo>
                      <a:pt x="374925" y="414"/>
                      <a:pt x="375339" y="0"/>
                      <a:pt x="375850" y="0"/>
                    </a:cubicBezTo>
                    <a:close/>
                    <a:moveTo>
                      <a:pt x="250875" y="0"/>
                    </a:moveTo>
                    <a:lnTo>
                      <a:pt x="294744" y="0"/>
                    </a:lnTo>
                    <a:cubicBezTo>
                      <a:pt x="295255" y="0"/>
                      <a:pt x="295669" y="414"/>
                      <a:pt x="295669" y="925"/>
                    </a:cubicBezTo>
                    <a:lnTo>
                      <a:pt x="295669" y="1164249"/>
                    </a:lnTo>
                    <a:cubicBezTo>
                      <a:pt x="295669" y="1164760"/>
                      <a:pt x="295255" y="1165174"/>
                      <a:pt x="294744" y="1165174"/>
                    </a:cubicBezTo>
                    <a:lnTo>
                      <a:pt x="250875" y="1165174"/>
                    </a:lnTo>
                    <a:cubicBezTo>
                      <a:pt x="250364" y="1165174"/>
                      <a:pt x="249950" y="1164760"/>
                      <a:pt x="249950" y="1164249"/>
                    </a:cubicBezTo>
                    <a:lnTo>
                      <a:pt x="249950" y="925"/>
                    </a:lnTo>
                    <a:cubicBezTo>
                      <a:pt x="249950" y="414"/>
                      <a:pt x="250364" y="0"/>
                      <a:pt x="250875" y="0"/>
                    </a:cubicBezTo>
                    <a:close/>
                    <a:moveTo>
                      <a:pt x="125900" y="0"/>
                    </a:moveTo>
                    <a:lnTo>
                      <a:pt x="169769" y="0"/>
                    </a:lnTo>
                    <a:cubicBezTo>
                      <a:pt x="170280" y="0"/>
                      <a:pt x="170694" y="414"/>
                      <a:pt x="170694" y="925"/>
                    </a:cubicBezTo>
                    <a:lnTo>
                      <a:pt x="170694" y="1164249"/>
                    </a:lnTo>
                    <a:cubicBezTo>
                      <a:pt x="170694" y="1164760"/>
                      <a:pt x="170280" y="1165174"/>
                      <a:pt x="169769" y="1165174"/>
                    </a:cubicBezTo>
                    <a:lnTo>
                      <a:pt x="125900" y="1165174"/>
                    </a:lnTo>
                    <a:cubicBezTo>
                      <a:pt x="125389" y="1165174"/>
                      <a:pt x="124975" y="1164760"/>
                      <a:pt x="124975" y="1164249"/>
                    </a:cubicBezTo>
                    <a:lnTo>
                      <a:pt x="124975" y="925"/>
                    </a:lnTo>
                    <a:cubicBezTo>
                      <a:pt x="124975" y="414"/>
                      <a:pt x="125389" y="0"/>
                      <a:pt x="125900" y="0"/>
                    </a:cubicBezTo>
                    <a:close/>
                    <a:moveTo>
                      <a:pt x="925" y="0"/>
                    </a:moveTo>
                    <a:lnTo>
                      <a:pt x="44794" y="0"/>
                    </a:lnTo>
                    <a:cubicBezTo>
                      <a:pt x="45305" y="0"/>
                      <a:pt x="45719" y="414"/>
                      <a:pt x="45719" y="925"/>
                    </a:cubicBezTo>
                    <a:lnTo>
                      <a:pt x="45719" y="1164249"/>
                    </a:lnTo>
                    <a:cubicBezTo>
                      <a:pt x="45719" y="1164760"/>
                      <a:pt x="45305" y="1165174"/>
                      <a:pt x="44794" y="1165174"/>
                    </a:cubicBezTo>
                    <a:lnTo>
                      <a:pt x="925" y="1165174"/>
                    </a:lnTo>
                    <a:cubicBezTo>
                      <a:pt x="414" y="1165174"/>
                      <a:pt x="0" y="1164760"/>
                      <a:pt x="0" y="1164249"/>
                    </a:cubicBezTo>
                    <a:lnTo>
                      <a:pt x="0" y="925"/>
                    </a:lnTo>
                    <a:cubicBezTo>
                      <a:pt x="0" y="414"/>
                      <a:pt x="414" y="0"/>
                      <a:pt x="925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0" name="四角形: 角を丸くする 379">
                <a:extLst>
                  <a:ext uri="{FF2B5EF4-FFF2-40B4-BE49-F238E27FC236}">
                    <a16:creationId xmlns:a16="http://schemas.microsoft.com/office/drawing/2014/main" id="{881D9177-A91D-4E91-9182-2959B410C019}"/>
                  </a:ext>
                </a:extLst>
              </p:cNvPr>
              <p:cNvSpPr/>
              <p:nvPr/>
            </p:nvSpPr>
            <p:spPr bwMode="auto">
              <a:xfrm>
                <a:off x="4210494" y="1644034"/>
                <a:ext cx="735362" cy="142486"/>
              </a:xfrm>
              <a:prstGeom prst="roundRect">
                <a:avLst>
                  <a:gd name="adj" fmla="val 2023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346C4F3C-6C14-4E8F-BEA2-B38EDFD68D17}"/>
                  </a:ext>
                </a:extLst>
              </p:cNvPr>
              <p:cNvSpPr/>
              <p:nvPr/>
            </p:nvSpPr>
            <p:spPr bwMode="auto">
              <a:xfrm>
                <a:off x="4187915" y="1157324"/>
                <a:ext cx="780521" cy="1204452"/>
              </a:xfrm>
              <a:custGeom>
                <a:avLst/>
                <a:gdLst>
                  <a:gd name="connsiteX0" fmla="*/ 53449 w 780521"/>
                  <a:gd name="connsiteY0" fmla="*/ 40445 h 1204452"/>
                  <a:gd name="connsiteX1" fmla="*/ 39247 w 780521"/>
                  <a:gd name="connsiteY1" fmla="*/ 54647 h 1204452"/>
                  <a:gd name="connsiteX2" fmla="*/ 39247 w 780521"/>
                  <a:gd name="connsiteY2" fmla="*/ 1149805 h 1204452"/>
                  <a:gd name="connsiteX3" fmla="*/ 53449 w 780521"/>
                  <a:gd name="connsiteY3" fmla="*/ 1164007 h 1204452"/>
                  <a:gd name="connsiteX4" fmla="*/ 727071 w 780521"/>
                  <a:gd name="connsiteY4" fmla="*/ 1164007 h 1204452"/>
                  <a:gd name="connsiteX5" fmla="*/ 741273 w 780521"/>
                  <a:gd name="connsiteY5" fmla="*/ 1149805 h 1204452"/>
                  <a:gd name="connsiteX6" fmla="*/ 741273 w 780521"/>
                  <a:gd name="connsiteY6" fmla="*/ 54647 h 1204452"/>
                  <a:gd name="connsiteX7" fmla="*/ 727071 w 780521"/>
                  <a:gd name="connsiteY7" fmla="*/ 40445 h 1204452"/>
                  <a:gd name="connsiteX8" fmla="*/ 32462 w 780521"/>
                  <a:gd name="connsiteY8" fmla="*/ 0 h 1204452"/>
                  <a:gd name="connsiteX9" fmla="*/ 748059 w 780521"/>
                  <a:gd name="connsiteY9" fmla="*/ 0 h 1204452"/>
                  <a:gd name="connsiteX10" fmla="*/ 780521 w 780521"/>
                  <a:gd name="connsiteY10" fmla="*/ 32462 h 1204452"/>
                  <a:gd name="connsiteX11" fmla="*/ 780521 w 780521"/>
                  <a:gd name="connsiteY11" fmla="*/ 1171990 h 1204452"/>
                  <a:gd name="connsiteX12" fmla="*/ 748059 w 780521"/>
                  <a:gd name="connsiteY12" fmla="*/ 1204452 h 1204452"/>
                  <a:gd name="connsiteX13" fmla="*/ 32462 w 780521"/>
                  <a:gd name="connsiteY13" fmla="*/ 1204452 h 1204452"/>
                  <a:gd name="connsiteX14" fmla="*/ 0 w 780521"/>
                  <a:gd name="connsiteY14" fmla="*/ 1171990 h 1204452"/>
                  <a:gd name="connsiteX15" fmla="*/ 0 w 780521"/>
                  <a:gd name="connsiteY15" fmla="*/ 32462 h 1204452"/>
                  <a:gd name="connsiteX16" fmla="*/ 32462 w 780521"/>
                  <a:gd name="connsiteY16" fmla="*/ 0 h 120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0521" h="1204452">
                    <a:moveTo>
                      <a:pt x="53449" y="40445"/>
                    </a:moveTo>
                    <a:cubicBezTo>
                      <a:pt x="45605" y="40445"/>
                      <a:pt x="39247" y="46803"/>
                      <a:pt x="39247" y="54647"/>
                    </a:cubicBezTo>
                    <a:lnTo>
                      <a:pt x="39247" y="1149805"/>
                    </a:lnTo>
                    <a:cubicBezTo>
                      <a:pt x="39247" y="1157649"/>
                      <a:pt x="45605" y="1164007"/>
                      <a:pt x="53449" y="1164007"/>
                    </a:cubicBezTo>
                    <a:lnTo>
                      <a:pt x="727071" y="1164007"/>
                    </a:lnTo>
                    <a:cubicBezTo>
                      <a:pt x="734915" y="1164007"/>
                      <a:pt x="741273" y="1157649"/>
                      <a:pt x="741273" y="1149805"/>
                    </a:cubicBezTo>
                    <a:lnTo>
                      <a:pt x="741273" y="54647"/>
                    </a:lnTo>
                    <a:cubicBezTo>
                      <a:pt x="741273" y="46803"/>
                      <a:pt x="734915" y="40445"/>
                      <a:pt x="727071" y="40445"/>
                    </a:cubicBezTo>
                    <a:close/>
                    <a:moveTo>
                      <a:pt x="32462" y="0"/>
                    </a:moveTo>
                    <a:lnTo>
                      <a:pt x="748059" y="0"/>
                    </a:lnTo>
                    <a:cubicBezTo>
                      <a:pt x="765987" y="0"/>
                      <a:pt x="780521" y="14534"/>
                      <a:pt x="780521" y="32462"/>
                    </a:cubicBezTo>
                    <a:lnTo>
                      <a:pt x="780521" y="1171990"/>
                    </a:lnTo>
                    <a:cubicBezTo>
                      <a:pt x="780521" y="1189918"/>
                      <a:pt x="765987" y="1204452"/>
                      <a:pt x="748059" y="1204452"/>
                    </a:cubicBezTo>
                    <a:lnTo>
                      <a:pt x="32462" y="1204452"/>
                    </a:lnTo>
                    <a:cubicBezTo>
                      <a:pt x="14534" y="1204452"/>
                      <a:pt x="0" y="1189918"/>
                      <a:pt x="0" y="1171990"/>
                    </a:cubicBezTo>
                    <a:lnTo>
                      <a:pt x="0" y="32462"/>
                    </a:lnTo>
                    <a:cubicBezTo>
                      <a:pt x="0" y="14534"/>
                      <a:pt x="14534" y="0"/>
                      <a:pt x="32462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3AC85027-DA0B-430B-B1D1-D5FE8F1A4511}"/>
                </a:ext>
              </a:extLst>
            </p:cNvPr>
            <p:cNvGrpSpPr/>
            <p:nvPr/>
          </p:nvGrpSpPr>
          <p:grpSpPr>
            <a:xfrm>
              <a:off x="4972855" y="1231595"/>
              <a:ext cx="621669" cy="959321"/>
              <a:chOff x="4187915" y="1157324"/>
              <a:chExt cx="780521" cy="1204452"/>
            </a:xfrm>
            <a:grpFill/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FF5C2B6F-6175-4A69-8616-80FF6E399B76}"/>
                  </a:ext>
                </a:extLst>
              </p:cNvPr>
              <p:cNvSpPr/>
              <p:nvPr/>
            </p:nvSpPr>
            <p:spPr bwMode="auto">
              <a:xfrm>
                <a:off x="4281175" y="1183706"/>
                <a:ext cx="593999" cy="1165174"/>
              </a:xfrm>
              <a:custGeom>
                <a:avLst/>
                <a:gdLst>
                  <a:gd name="connsiteX0" fmla="*/ 875751 w 920545"/>
                  <a:gd name="connsiteY0" fmla="*/ 0 h 1165174"/>
                  <a:gd name="connsiteX1" fmla="*/ 919620 w 920545"/>
                  <a:gd name="connsiteY1" fmla="*/ 0 h 1165174"/>
                  <a:gd name="connsiteX2" fmla="*/ 920545 w 920545"/>
                  <a:gd name="connsiteY2" fmla="*/ 925 h 1165174"/>
                  <a:gd name="connsiteX3" fmla="*/ 920545 w 920545"/>
                  <a:gd name="connsiteY3" fmla="*/ 1164249 h 1165174"/>
                  <a:gd name="connsiteX4" fmla="*/ 919620 w 920545"/>
                  <a:gd name="connsiteY4" fmla="*/ 1165174 h 1165174"/>
                  <a:gd name="connsiteX5" fmla="*/ 875751 w 920545"/>
                  <a:gd name="connsiteY5" fmla="*/ 1165174 h 1165174"/>
                  <a:gd name="connsiteX6" fmla="*/ 874826 w 920545"/>
                  <a:gd name="connsiteY6" fmla="*/ 1164249 h 1165174"/>
                  <a:gd name="connsiteX7" fmla="*/ 874826 w 920545"/>
                  <a:gd name="connsiteY7" fmla="*/ 925 h 1165174"/>
                  <a:gd name="connsiteX8" fmla="*/ 875751 w 920545"/>
                  <a:gd name="connsiteY8" fmla="*/ 0 h 1165174"/>
                  <a:gd name="connsiteX9" fmla="*/ 750775 w 920545"/>
                  <a:gd name="connsiteY9" fmla="*/ 0 h 1165174"/>
                  <a:gd name="connsiteX10" fmla="*/ 794644 w 920545"/>
                  <a:gd name="connsiteY10" fmla="*/ 0 h 1165174"/>
                  <a:gd name="connsiteX11" fmla="*/ 795569 w 920545"/>
                  <a:gd name="connsiteY11" fmla="*/ 925 h 1165174"/>
                  <a:gd name="connsiteX12" fmla="*/ 795569 w 920545"/>
                  <a:gd name="connsiteY12" fmla="*/ 1164249 h 1165174"/>
                  <a:gd name="connsiteX13" fmla="*/ 794644 w 920545"/>
                  <a:gd name="connsiteY13" fmla="*/ 1165174 h 1165174"/>
                  <a:gd name="connsiteX14" fmla="*/ 750775 w 920545"/>
                  <a:gd name="connsiteY14" fmla="*/ 1165174 h 1165174"/>
                  <a:gd name="connsiteX15" fmla="*/ 749850 w 920545"/>
                  <a:gd name="connsiteY15" fmla="*/ 1164249 h 1165174"/>
                  <a:gd name="connsiteX16" fmla="*/ 749850 w 920545"/>
                  <a:gd name="connsiteY16" fmla="*/ 925 h 1165174"/>
                  <a:gd name="connsiteX17" fmla="*/ 750775 w 920545"/>
                  <a:gd name="connsiteY17" fmla="*/ 0 h 1165174"/>
                  <a:gd name="connsiteX18" fmla="*/ 625800 w 920545"/>
                  <a:gd name="connsiteY18" fmla="*/ 0 h 1165174"/>
                  <a:gd name="connsiteX19" fmla="*/ 669669 w 920545"/>
                  <a:gd name="connsiteY19" fmla="*/ 0 h 1165174"/>
                  <a:gd name="connsiteX20" fmla="*/ 670594 w 920545"/>
                  <a:gd name="connsiteY20" fmla="*/ 925 h 1165174"/>
                  <a:gd name="connsiteX21" fmla="*/ 670594 w 920545"/>
                  <a:gd name="connsiteY21" fmla="*/ 1164249 h 1165174"/>
                  <a:gd name="connsiteX22" fmla="*/ 669669 w 920545"/>
                  <a:gd name="connsiteY22" fmla="*/ 1165174 h 1165174"/>
                  <a:gd name="connsiteX23" fmla="*/ 625800 w 920545"/>
                  <a:gd name="connsiteY23" fmla="*/ 1165174 h 1165174"/>
                  <a:gd name="connsiteX24" fmla="*/ 624875 w 920545"/>
                  <a:gd name="connsiteY24" fmla="*/ 1164249 h 1165174"/>
                  <a:gd name="connsiteX25" fmla="*/ 624875 w 920545"/>
                  <a:gd name="connsiteY25" fmla="*/ 925 h 1165174"/>
                  <a:gd name="connsiteX26" fmla="*/ 625800 w 920545"/>
                  <a:gd name="connsiteY26" fmla="*/ 0 h 1165174"/>
                  <a:gd name="connsiteX27" fmla="*/ 500825 w 920545"/>
                  <a:gd name="connsiteY27" fmla="*/ 0 h 1165174"/>
                  <a:gd name="connsiteX28" fmla="*/ 544694 w 920545"/>
                  <a:gd name="connsiteY28" fmla="*/ 0 h 1165174"/>
                  <a:gd name="connsiteX29" fmla="*/ 545619 w 920545"/>
                  <a:gd name="connsiteY29" fmla="*/ 925 h 1165174"/>
                  <a:gd name="connsiteX30" fmla="*/ 545619 w 920545"/>
                  <a:gd name="connsiteY30" fmla="*/ 1164249 h 1165174"/>
                  <a:gd name="connsiteX31" fmla="*/ 544694 w 920545"/>
                  <a:gd name="connsiteY31" fmla="*/ 1165174 h 1165174"/>
                  <a:gd name="connsiteX32" fmla="*/ 500825 w 920545"/>
                  <a:gd name="connsiteY32" fmla="*/ 1165174 h 1165174"/>
                  <a:gd name="connsiteX33" fmla="*/ 499900 w 920545"/>
                  <a:gd name="connsiteY33" fmla="*/ 1164249 h 1165174"/>
                  <a:gd name="connsiteX34" fmla="*/ 499900 w 920545"/>
                  <a:gd name="connsiteY34" fmla="*/ 925 h 1165174"/>
                  <a:gd name="connsiteX35" fmla="*/ 500825 w 920545"/>
                  <a:gd name="connsiteY35" fmla="*/ 0 h 1165174"/>
                  <a:gd name="connsiteX36" fmla="*/ 375850 w 920545"/>
                  <a:gd name="connsiteY36" fmla="*/ 0 h 1165174"/>
                  <a:gd name="connsiteX37" fmla="*/ 419719 w 920545"/>
                  <a:gd name="connsiteY37" fmla="*/ 0 h 1165174"/>
                  <a:gd name="connsiteX38" fmla="*/ 420644 w 920545"/>
                  <a:gd name="connsiteY38" fmla="*/ 925 h 1165174"/>
                  <a:gd name="connsiteX39" fmla="*/ 420644 w 920545"/>
                  <a:gd name="connsiteY39" fmla="*/ 1164249 h 1165174"/>
                  <a:gd name="connsiteX40" fmla="*/ 419719 w 920545"/>
                  <a:gd name="connsiteY40" fmla="*/ 1165174 h 1165174"/>
                  <a:gd name="connsiteX41" fmla="*/ 375850 w 920545"/>
                  <a:gd name="connsiteY41" fmla="*/ 1165174 h 1165174"/>
                  <a:gd name="connsiteX42" fmla="*/ 374925 w 920545"/>
                  <a:gd name="connsiteY42" fmla="*/ 1164249 h 1165174"/>
                  <a:gd name="connsiteX43" fmla="*/ 374925 w 920545"/>
                  <a:gd name="connsiteY43" fmla="*/ 925 h 1165174"/>
                  <a:gd name="connsiteX44" fmla="*/ 375850 w 920545"/>
                  <a:gd name="connsiteY44" fmla="*/ 0 h 1165174"/>
                  <a:gd name="connsiteX45" fmla="*/ 250875 w 920545"/>
                  <a:gd name="connsiteY45" fmla="*/ 0 h 1165174"/>
                  <a:gd name="connsiteX46" fmla="*/ 294744 w 920545"/>
                  <a:gd name="connsiteY46" fmla="*/ 0 h 1165174"/>
                  <a:gd name="connsiteX47" fmla="*/ 295669 w 920545"/>
                  <a:gd name="connsiteY47" fmla="*/ 925 h 1165174"/>
                  <a:gd name="connsiteX48" fmla="*/ 295669 w 920545"/>
                  <a:gd name="connsiteY48" fmla="*/ 1164249 h 1165174"/>
                  <a:gd name="connsiteX49" fmla="*/ 294744 w 920545"/>
                  <a:gd name="connsiteY49" fmla="*/ 1165174 h 1165174"/>
                  <a:gd name="connsiteX50" fmla="*/ 250875 w 920545"/>
                  <a:gd name="connsiteY50" fmla="*/ 1165174 h 1165174"/>
                  <a:gd name="connsiteX51" fmla="*/ 249950 w 920545"/>
                  <a:gd name="connsiteY51" fmla="*/ 1164249 h 1165174"/>
                  <a:gd name="connsiteX52" fmla="*/ 249950 w 920545"/>
                  <a:gd name="connsiteY52" fmla="*/ 925 h 1165174"/>
                  <a:gd name="connsiteX53" fmla="*/ 250875 w 920545"/>
                  <a:gd name="connsiteY53" fmla="*/ 0 h 1165174"/>
                  <a:gd name="connsiteX54" fmla="*/ 125900 w 920545"/>
                  <a:gd name="connsiteY54" fmla="*/ 0 h 1165174"/>
                  <a:gd name="connsiteX55" fmla="*/ 169769 w 920545"/>
                  <a:gd name="connsiteY55" fmla="*/ 0 h 1165174"/>
                  <a:gd name="connsiteX56" fmla="*/ 170694 w 920545"/>
                  <a:gd name="connsiteY56" fmla="*/ 925 h 1165174"/>
                  <a:gd name="connsiteX57" fmla="*/ 170694 w 920545"/>
                  <a:gd name="connsiteY57" fmla="*/ 1164249 h 1165174"/>
                  <a:gd name="connsiteX58" fmla="*/ 169769 w 920545"/>
                  <a:gd name="connsiteY58" fmla="*/ 1165174 h 1165174"/>
                  <a:gd name="connsiteX59" fmla="*/ 125900 w 920545"/>
                  <a:gd name="connsiteY59" fmla="*/ 1165174 h 1165174"/>
                  <a:gd name="connsiteX60" fmla="*/ 124975 w 920545"/>
                  <a:gd name="connsiteY60" fmla="*/ 1164249 h 1165174"/>
                  <a:gd name="connsiteX61" fmla="*/ 124975 w 920545"/>
                  <a:gd name="connsiteY61" fmla="*/ 925 h 1165174"/>
                  <a:gd name="connsiteX62" fmla="*/ 125900 w 920545"/>
                  <a:gd name="connsiteY62" fmla="*/ 0 h 1165174"/>
                  <a:gd name="connsiteX63" fmla="*/ 925 w 920545"/>
                  <a:gd name="connsiteY63" fmla="*/ 0 h 1165174"/>
                  <a:gd name="connsiteX64" fmla="*/ 44794 w 920545"/>
                  <a:gd name="connsiteY64" fmla="*/ 0 h 1165174"/>
                  <a:gd name="connsiteX65" fmla="*/ 45719 w 920545"/>
                  <a:gd name="connsiteY65" fmla="*/ 925 h 1165174"/>
                  <a:gd name="connsiteX66" fmla="*/ 45719 w 920545"/>
                  <a:gd name="connsiteY66" fmla="*/ 1164249 h 1165174"/>
                  <a:gd name="connsiteX67" fmla="*/ 44794 w 920545"/>
                  <a:gd name="connsiteY67" fmla="*/ 1165174 h 1165174"/>
                  <a:gd name="connsiteX68" fmla="*/ 925 w 920545"/>
                  <a:gd name="connsiteY68" fmla="*/ 1165174 h 1165174"/>
                  <a:gd name="connsiteX69" fmla="*/ 0 w 920545"/>
                  <a:gd name="connsiteY69" fmla="*/ 1164249 h 1165174"/>
                  <a:gd name="connsiteX70" fmla="*/ 0 w 920545"/>
                  <a:gd name="connsiteY70" fmla="*/ 925 h 1165174"/>
                  <a:gd name="connsiteX71" fmla="*/ 925 w 920545"/>
                  <a:gd name="connsiteY71" fmla="*/ 0 h 116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920545" h="1165174">
                    <a:moveTo>
                      <a:pt x="875751" y="0"/>
                    </a:moveTo>
                    <a:lnTo>
                      <a:pt x="919620" y="0"/>
                    </a:lnTo>
                    <a:cubicBezTo>
                      <a:pt x="920131" y="0"/>
                      <a:pt x="920545" y="414"/>
                      <a:pt x="920545" y="925"/>
                    </a:cubicBezTo>
                    <a:lnTo>
                      <a:pt x="920545" y="1164249"/>
                    </a:lnTo>
                    <a:cubicBezTo>
                      <a:pt x="920545" y="1164760"/>
                      <a:pt x="920131" y="1165174"/>
                      <a:pt x="919620" y="1165174"/>
                    </a:cubicBezTo>
                    <a:lnTo>
                      <a:pt x="875751" y="1165174"/>
                    </a:lnTo>
                    <a:cubicBezTo>
                      <a:pt x="875240" y="1165174"/>
                      <a:pt x="874826" y="1164760"/>
                      <a:pt x="874826" y="1164249"/>
                    </a:cubicBezTo>
                    <a:lnTo>
                      <a:pt x="874826" y="925"/>
                    </a:lnTo>
                    <a:cubicBezTo>
                      <a:pt x="874826" y="414"/>
                      <a:pt x="875240" y="0"/>
                      <a:pt x="875751" y="0"/>
                    </a:cubicBezTo>
                    <a:close/>
                    <a:moveTo>
                      <a:pt x="750775" y="0"/>
                    </a:moveTo>
                    <a:lnTo>
                      <a:pt x="794644" y="0"/>
                    </a:lnTo>
                    <a:cubicBezTo>
                      <a:pt x="795155" y="0"/>
                      <a:pt x="795569" y="414"/>
                      <a:pt x="795569" y="925"/>
                    </a:cubicBezTo>
                    <a:lnTo>
                      <a:pt x="795569" y="1164249"/>
                    </a:lnTo>
                    <a:cubicBezTo>
                      <a:pt x="795569" y="1164760"/>
                      <a:pt x="795155" y="1165174"/>
                      <a:pt x="794644" y="1165174"/>
                    </a:cubicBezTo>
                    <a:lnTo>
                      <a:pt x="750775" y="1165174"/>
                    </a:lnTo>
                    <a:cubicBezTo>
                      <a:pt x="750264" y="1165174"/>
                      <a:pt x="749850" y="1164760"/>
                      <a:pt x="749850" y="1164249"/>
                    </a:cubicBezTo>
                    <a:lnTo>
                      <a:pt x="749850" y="925"/>
                    </a:lnTo>
                    <a:cubicBezTo>
                      <a:pt x="749850" y="414"/>
                      <a:pt x="750264" y="0"/>
                      <a:pt x="750775" y="0"/>
                    </a:cubicBezTo>
                    <a:close/>
                    <a:moveTo>
                      <a:pt x="625800" y="0"/>
                    </a:moveTo>
                    <a:lnTo>
                      <a:pt x="669669" y="0"/>
                    </a:lnTo>
                    <a:cubicBezTo>
                      <a:pt x="670180" y="0"/>
                      <a:pt x="670594" y="414"/>
                      <a:pt x="670594" y="925"/>
                    </a:cubicBezTo>
                    <a:lnTo>
                      <a:pt x="670594" y="1164249"/>
                    </a:lnTo>
                    <a:cubicBezTo>
                      <a:pt x="670594" y="1164760"/>
                      <a:pt x="670180" y="1165174"/>
                      <a:pt x="669669" y="1165174"/>
                    </a:cubicBezTo>
                    <a:lnTo>
                      <a:pt x="625800" y="1165174"/>
                    </a:lnTo>
                    <a:cubicBezTo>
                      <a:pt x="625289" y="1165174"/>
                      <a:pt x="624875" y="1164760"/>
                      <a:pt x="624875" y="1164249"/>
                    </a:cubicBezTo>
                    <a:lnTo>
                      <a:pt x="624875" y="925"/>
                    </a:lnTo>
                    <a:cubicBezTo>
                      <a:pt x="624875" y="414"/>
                      <a:pt x="625289" y="0"/>
                      <a:pt x="625800" y="0"/>
                    </a:cubicBezTo>
                    <a:close/>
                    <a:moveTo>
                      <a:pt x="500825" y="0"/>
                    </a:moveTo>
                    <a:lnTo>
                      <a:pt x="544694" y="0"/>
                    </a:lnTo>
                    <a:cubicBezTo>
                      <a:pt x="545205" y="0"/>
                      <a:pt x="545619" y="414"/>
                      <a:pt x="545619" y="925"/>
                    </a:cubicBezTo>
                    <a:lnTo>
                      <a:pt x="545619" y="1164249"/>
                    </a:lnTo>
                    <a:cubicBezTo>
                      <a:pt x="545619" y="1164760"/>
                      <a:pt x="545205" y="1165174"/>
                      <a:pt x="544694" y="1165174"/>
                    </a:cubicBezTo>
                    <a:lnTo>
                      <a:pt x="500825" y="1165174"/>
                    </a:lnTo>
                    <a:cubicBezTo>
                      <a:pt x="500314" y="1165174"/>
                      <a:pt x="499900" y="1164760"/>
                      <a:pt x="499900" y="1164249"/>
                    </a:cubicBezTo>
                    <a:lnTo>
                      <a:pt x="499900" y="925"/>
                    </a:lnTo>
                    <a:cubicBezTo>
                      <a:pt x="499900" y="414"/>
                      <a:pt x="500314" y="0"/>
                      <a:pt x="500825" y="0"/>
                    </a:cubicBezTo>
                    <a:close/>
                    <a:moveTo>
                      <a:pt x="375850" y="0"/>
                    </a:moveTo>
                    <a:lnTo>
                      <a:pt x="419719" y="0"/>
                    </a:lnTo>
                    <a:cubicBezTo>
                      <a:pt x="420230" y="0"/>
                      <a:pt x="420644" y="414"/>
                      <a:pt x="420644" y="925"/>
                    </a:cubicBezTo>
                    <a:lnTo>
                      <a:pt x="420644" y="1164249"/>
                    </a:lnTo>
                    <a:cubicBezTo>
                      <a:pt x="420644" y="1164760"/>
                      <a:pt x="420230" y="1165174"/>
                      <a:pt x="419719" y="1165174"/>
                    </a:cubicBezTo>
                    <a:lnTo>
                      <a:pt x="375850" y="1165174"/>
                    </a:lnTo>
                    <a:cubicBezTo>
                      <a:pt x="375339" y="1165174"/>
                      <a:pt x="374925" y="1164760"/>
                      <a:pt x="374925" y="1164249"/>
                    </a:cubicBezTo>
                    <a:lnTo>
                      <a:pt x="374925" y="925"/>
                    </a:lnTo>
                    <a:cubicBezTo>
                      <a:pt x="374925" y="414"/>
                      <a:pt x="375339" y="0"/>
                      <a:pt x="375850" y="0"/>
                    </a:cubicBezTo>
                    <a:close/>
                    <a:moveTo>
                      <a:pt x="250875" y="0"/>
                    </a:moveTo>
                    <a:lnTo>
                      <a:pt x="294744" y="0"/>
                    </a:lnTo>
                    <a:cubicBezTo>
                      <a:pt x="295255" y="0"/>
                      <a:pt x="295669" y="414"/>
                      <a:pt x="295669" y="925"/>
                    </a:cubicBezTo>
                    <a:lnTo>
                      <a:pt x="295669" y="1164249"/>
                    </a:lnTo>
                    <a:cubicBezTo>
                      <a:pt x="295669" y="1164760"/>
                      <a:pt x="295255" y="1165174"/>
                      <a:pt x="294744" y="1165174"/>
                    </a:cubicBezTo>
                    <a:lnTo>
                      <a:pt x="250875" y="1165174"/>
                    </a:lnTo>
                    <a:cubicBezTo>
                      <a:pt x="250364" y="1165174"/>
                      <a:pt x="249950" y="1164760"/>
                      <a:pt x="249950" y="1164249"/>
                    </a:cubicBezTo>
                    <a:lnTo>
                      <a:pt x="249950" y="925"/>
                    </a:lnTo>
                    <a:cubicBezTo>
                      <a:pt x="249950" y="414"/>
                      <a:pt x="250364" y="0"/>
                      <a:pt x="250875" y="0"/>
                    </a:cubicBezTo>
                    <a:close/>
                    <a:moveTo>
                      <a:pt x="125900" y="0"/>
                    </a:moveTo>
                    <a:lnTo>
                      <a:pt x="169769" y="0"/>
                    </a:lnTo>
                    <a:cubicBezTo>
                      <a:pt x="170280" y="0"/>
                      <a:pt x="170694" y="414"/>
                      <a:pt x="170694" y="925"/>
                    </a:cubicBezTo>
                    <a:lnTo>
                      <a:pt x="170694" y="1164249"/>
                    </a:lnTo>
                    <a:cubicBezTo>
                      <a:pt x="170694" y="1164760"/>
                      <a:pt x="170280" y="1165174"/>
                      <a:pt x="169769" y="1165174"/>
                    </a:cubicBezTo>
                    <a:lnTo>
                      <a:pt x="125900" y="1165174"/>
                    </a:lnTo>
                    <a:cubicBezTo>
                      <a:pt x="125389" y="1165174"/>
                      <a:pt x="124975" y="1164760"/>
                      <a:pt x="124975" y="1164249"/>
                    </a:cubicBezTo>
                    <a:lnTo>
                      <a:pt x="124975" y="925"/>
                    </a:lnTo>
                    <a:cubicBezTo>
                      <a:pt x="124975" y="414"/>
                      <a:pt x="125389" y="0"/>
                      <a:pt x="125900" y="0"/>
                    </a:cubicBezTo>
                    <a:close/>
                    <a:moveTo>
                      <a:pt x="925" y="0"/>
                    </a:moveTo>
                    <a:lnTo>
                      <a:pt x="44794" y="0"/>
                    </a:lnTo>
                    <a:cubicBezTo>
                      <a:pt x="45305" y="0"/>
                      <a:pt x="45719" y="414"/>
                      <a:pt x="45719" y="925"/>
                    </a:cubicBezTo>
                    <a:lnTo>
                      <a:pt x="45719" y="1164249"/>
                    </a:lnTo>
                    <a:cubicBezTo>
                      <a:pt x="45719" y="1164760"/>
                      <a:pt x="45305" y="1165174"/>
                      <a:pt x="44794" y="1165174"/>
                    </a:cubicBezTo>
                    <a:lnTo>
                      <a:pt x="925" y="1165174"/>
                    </a:lnTo>
                    <a:cubicBezTo>
                      <a:pt x="414" y="1165174"/>
                      <a:pt x="0" y="1164760"/>
                      <a:pt x="0" y="1164249"/>
                    </a:cubicBezTo>
                    <a:lnTo>
                      <a:pt x="0" y="925"/>
                    </a:lnTo>
                    <a:cubicBezTo>
                      <a:pt x="0" y="414"/>
                      <a:pt x="414" y="0"/>
                      <a:pt x="925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7" name="四角形: 角を丸くする 376">
                <a:extLst>
                  <a:ext uri="{FF2B5EF4-FFF2-40B4-BE49-F238E27FC236}">
                    <a16:creationId xmlns:a16="http://schemas.microsoft.com/office/drawing/2014/main" id="{4C770D25-5C86-465F-A725-8844066E17C3}"/>
                  </a:ext>
                </a:extLst>
              </p:cNvPr>
              <p:cNvSpPr/>
              <p:nvPr/>
            </p:nvSpPr>
            <p:spPr bwMode="auto">
              <a:xfrm>
                <a:off x="4210494" y="1644034"/>
                <a:ext cx="735362" cy="142486"/>
              </a:xfrm>
              <a:prstGeom prst="roundRect">
                <a:avLst>
                  <a:gd name="adj" fmla="val 2023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36508AE0-5629-4BC9-BE42-360092A625B7}"/>
                  </a:ext>
                </a:extLst>
              </p:cNvPr>
              <p:cNvSpPr/>
              <p:nvPr/>
            </p:nvSpPr>
            <p:spPr bwMode="auto">
              <a:xfrm>
                <a:off x="4187915" y="1157324"/>
                <a:ext cx="780521" cy="1204452"/>
              </a:xfrm>
              <a:custGeom>
                <a:avLst/>
                <a:gdLst>
                  <a:gd name="connsiteX0" fmla="*/ 53449 w 780521"/>
                  <a:gd name="connsiteY0" fmla="*/ 40445 h 1204452"/>
                  <a:gd name="connsiteX1" fmla="*/ 39247 w 780521"/>
                  <a:gd name="connsiteY1" fmla="*/ 54647 h 1204452"/>
                  <a:gd name="connsiteX2" fmla="*/ 39247 w 780521"/>
                  <a:gd name="connsiteY2" fmla="*/ 1149805 h 1204452"/>
                  <a:gd name="connsiteX3" fmla="*/ 53449 w 780521"/>
                  <a:gd name="connsiteY3" fmla="*/ 1164007 h 1204452"/>
                  <a:gd name="connsiteX4" fmla="*/ 727071 w 780521"/>
                  <a:gd name="connsiteY4" fmla="*/ 1164007 h 1204452"/>
                  <a:gd name="connsiteX5" fmla="*/ 741273 w 780521"/>
                  <a:gd name="connsiteY5" fmla="*/ 1149805 h 1204452"/>
                  <a:gd name="connsiteX6" fmla="*/ 741273 w 780521"/>
                  <a:gd name="connsiteY6" fmla="*/ 54647 h 1204452"/>
                  <a:gd name="connsiteX7" fmla="*/ 727071 w 780521"/>
                  <a:gd name="connsiteY7" fmla="*/ 40445 h 1204452"/>
                  <a:gd name="connsiteX8" fmla="*/ 32462 w 780521"/>
                  <a:gd name="connsiteY8" fmla="*/ 0 h 1204452"/>
                  <a:gd name="connsiteX9" fmla="*/ 748059 w 780521"/>
                  <a:gd name="connsiteY9" fmla="*/ 0 h 1204452"/>
                  <a:gd name="connsiteX10" fmla="*/ 780521 w 780521"/>
                  <a:gd name="connsiteY10" fmla="*/ 32462 h 1204452"/>
                  <a:gd name="connsiteX11" fmla="*/ 780521 w 780521"/>
                  <a:gd name="connsiteY11" fmla="*/ 1171990 h 1204452"/>
                  <a:gd name="connsiteX12" fmla="*/ 748059 w 780521"/>
                  <a:gd name="connsiteY12" fmla="*/ 1204452 h 1204452"/>
                  <a:gd name="connsiteX13" fmla="*/ 32462 w 780521"/>
                  <a:gd name="connsiteY13" fmla="*/ 1204452 h 1204452"/>
                  <a:gd name="connsiteX14" fmla="*/ 0 w 780521"/>
                  <a:gd name="connsiteY14" fmla="*/ 1171990 h 1204452"/>
                  <a:gd name="connsiteX15" fmla="*/ 0 w 780521"/>
                  <a:gd name="connsiteY15" fmla="*/ 32462 h 1204452"/>
                  <a:gd name="connsiteX16" fmla="*/ 32462 w 780521"/>
                  <a:gd name="connsiteY16" fmla="*/ 0 h 120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0521" h="1204452">
                    <a:moveTo>
                      <a:pt x="53449" y="40445"/>
                    </a:moveTo>
                    <a:cubicBezTo>
                      <a:pt x="45605" y="40445"/>
                      <a:pt x="39247" y="46803"/>
                      <a:pt x="39247" y="54647"/>
                    </a:cubicBezTo>
                    <a:lnTo>
                      <a:pt x="39247" y="1149805"/>
                    </a:lnTo>
                    <a:cubicBezTo>
                      <a:pt x="39247" y="1157649"/>
                      <a:pt x="45605" y="1164007"/>
                      <a:pt x="53449" y="1164007"/>
                    </a:cubicBezTo>
                    <a:lnTo>
                      <a:pt x="727071" y="1164007"/>
                    </a:lnTo>
                    <a:cubicBezTo>
                      <a:pt x="734915" y="1164007"/>
                      <a:pt x="741273" y="1157649"/>
                      <a:pt x="741273" y="1149805"/>
                    </a:cubicBezTo>
                    <a:lnTo>
                      <a:pt x="741273" y="54647"/>
                    </a:lnTo>
                    <a:cubicBezTo>
                      <a:pt x="741273" y="46803"/>
                      <a:pt x="734915" y="40445"/>
                      <a:pt x="727071" y="40445"/>
                    </a:cubicBezTo>
                    <a:close/>
                    <a:moveTo>
                      <a:pt x="32462" y="0"/>
                    </a:moveTo>
                    <a:lnTo>
                      <a:pt x="748059" y="0"/>
                    </a:lnTo>
                    <a:cubicBezTo>
                      <a:pt x="765987" y="0"/>
                      <a:pt x="780521" y="14534"/>
                      <a:pt x="780521" y="32462"/>
                    </a:cubicBezTo>
                    <a:lnTo>
                      <a:pt x="780521" y="1171990"/>
                    </a:lnTo>
                    <a:cubicBezTo>
                      <a:pt x="780521" y="1189918"/>
                      <a:pt x="765987" y="1204452"/>
                      <a:pt x="748059" y="1204452"/>
                    </a:cubicBezTo>
                    <a:lnTo>
                      <a:pt x="32462" y="1204452"/>
                    </a:lnTo>
                    <a:cubicBezTo>
                      <a:pt x="14534" y="1204452"/>
                      <a:pt x="0" y="1189918"/>
                      <a:pt x="0" y="1171990"/>
                    </a:cubicBezTo>
                    <a:lnTo>
                      <a:pt x="0" y="32462"/>
                    </a:lnTo>
                    <a:cubicBezTo>
                      <a:pt x="0" y="14534"/>
                      <a:pt x="14534" y="0"/>
                      <a:pt x="32462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4B553617-9E36-4CA6-803F-0C5ECEEE2590}"/>
                </a:ext>
              </a:extLst>
            </p:cNvPr>
            <p:cNvGrpSpPr/>
            <p:nvPr/>
          </p:nvGrpSpPr>
          <p:grpSpPr>
            <a:xfrm>
              <a:off x="5604957" y="953725"/>
              <a:ext cx="77439" cy="1381237"/>
              <a:chOff x="5631657" y="1460538"/>
              <a:chExt cx="149457" cy="890135"/>
            </a:xfrm>
            <a:grpFill/>
          </p:grpSpPr>
          <p:sp>
            <p:nvSpPr>
              <p:cNvPr id="374" name="四角形: 上の 2 つの角を丸める 373">
                <a:extLst>
                  <a:ext uri="{FF2B5EF4-FFF2-40B4-BE49-F238E27FC236}">
                    <a16:creationId xmlns:a16="http://schemas.microsoft.com/office/drawing/2014/main" id="{2A993A1C-B166-4355-9FAE-F3353181B355}"/>
                  </a:ext>
                </a:extLst>
              </p:cNvPr>
              <p:cNvSpPr/>
              <p:nvPr/>
            </p:nvSpPr>
            <p:spPr bwMode="auto">
              <a:xfrm>
                <a:off x="5664579" y="1460538"/>
                <a:ext cx="83613" cy="872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5" name="四角形: 上の 2 つの角を丸める 374">
                <a:extLst>
                  <a:ext uri="{FF2B5EF4-FFF2-40B4-BE49-F238E27FC236}">
                    <a16:creationId xmlns:a16="http://schemas.microsoft.com/office/drawing/2014/main" id="{CBA676D9-ED00-467F-862F-DCF5D39D1CF9}"/>
                  </a:ext>
                </a:extLst>
              </p:cNvPr>
              <p:cNvSpPr/>
              <p:nvPr/>
            </p:nvSpPr>
            <p:spPr bwMode="auto">
              <a:xfrm>
                <a:off x="5631657" y="2299365"/>
                <a:ext cx="149457" cy="513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F36474ED-EFD2-4464-B65C-9789E82CB5DF}"/>
                </a:ext>
              </a:extLst>
            </p:cNvPr>
            <p:cNvGrpSpPr/>
            <p:nvPr/>
          </p:nvGrpSpPr>
          <p:grpSpPr>
            <a:xfrm>
              <a:off x="4236532" y="953725"/>
              <a:ext cx="77439" cy="1381237"/>
              <a:chOff x="5631657" y="1460538"/>
              <a:chExt cx="149457" cy="890135"/>
            </a:xfrm>
            <a:grpFill/>
          </p:grpSpPr>
          <p:sp>
            <p:nvSpPr>
              <p:cNvPr id="372" name="四角形: 上の 2 つの角を丸める 371">
                <a:extLst>
                  <a:ext uri="{FF2B5EF4-FFF2-40B4-BE49-F238E27FC236}">
                    <a16:creationId xmlns:a16="http://schemas.microsoft.com/office/drawing/2014/main" id="{AB7E0E97-7BE1-4E66-ABC9-F2AE6F691E78}"/>
                  </a:ext>
                </a:extLst>
              </p:cNvPr>
              <p:cNvSpPr/>
              <p:nvPr/>
            </p:nvSpPr>
            <p:spPr bwMode="auto">
              <a:xfrm>
                <a:off x="5664579" y="1460538"/>
                <a:ext cx="83613" cy="872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3" name="四角形: 上の 2 つの角を丸める 372">
                <a:extLst>
                  <a:ext uri="{FF2B5EF4-FFF2-40B4-BE49-F238E27FC236}">
                    <a16:creationId xmlns:a16="http://schemas.microsoft.com/office/drawing/2014/main" id="{94046133-1D99-4FDE-ADB0-96A23076F48E}"/>
                  </a:ext>
                </a:extLst>
              </p:cNvPr>
              <p:cNvSpPr/>
              <p:nvPr/>
            </p:nvSpPr>
            <p:spPr bwMode="auto">
              <a:xfrm>
                <a:off x="5631657" y="2299365"/>
                <a:ext cx="149457" cy="513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73CFB8AF-F078-4BC5-97DD-FCC46997422A}"/>
              </a:ext>
            </a:extLst>
          </p:cNvPr>
          <p:cNvGrpSpPr/>
          <p:nvPr/>
        </p:nvGrpSpPr>
        <p:grpSpPr>
          <a:xfrm>
            <a:off x="333003" y="5114527"/>
            <a:ext cx="1739638" cy="738080"/>
            <a:chOff x="4205063" y="1184688"/>
            <a:chExt cx="3026695" cy="1284143"/>
          </a:xfrm>
        </p:grpSpPr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F4FA30B1-4938-4C76-BF8E-F7D97A53E863}"/>
                </a:ext>
              </a:extLst>
            </p:cNvPr>
            <p:cNvGrpSpPr/>
            <p:nvPr/>
          </p:nvGrpSpPr>
          <p:grpSpPr>
            <a:xfrm>
              <a:off x="4468894" y="1268760"/>
              <a:ext cx="2337233" cy="301094"/>
              <a:chOff x="4505977" y="1282701"/>
              <a:chExt cx="2663790" cy="479874"/>
            </a:xfrm>
            <a:solidFill>
              <a:srgbClr val="FFFF00"/>
            </a:solidFill>
          </p:grpSpPr>
          <p:sp>
            <p:nvSpPr>
              <p:cNvPr id="391" name="正方形/長方形 390">
                <a:extLst>
                  <a:ext uri="{FF2B5EF4-FFF2-40B4-BE49-F238E27FC236}">
                    <a16:creationId xmlns:a16="http://schemas.microsoft.com/office/drawing/2014/main" id="{BEF9107A-7109-4255-959A-C2294A3AFBE3}"/>
                  </a:ext>
                </a:extLst>
              </p:cNvPr>
              <p:cNvSpPr/>
              <p:nvPr/>
            </p:nvSpPr>
            <p:spPr bwMode="auto">
              <a:xfrm>
                <a:off x="4505977" y="1282701"/>
                <a:ext cx="2663790" cy="479874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ED35F92B-3C38-47F8-BA9A-B115F704126E}"/>
                  </a:ext>
                </a:extLst>
              </p:cNvPr>
              <p:cNvSpPr/>
              <p:nvPr/>
            </p:nvSpPr>
            <p:spPr bwMode="auto">
              <a:xfrm>
                <a:off x="4568044" y="1282701"/>
                <a:ext cx="2569768" cy="479874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EB17921B-C2F2-4F28-A0AF-BA0CB4881A05}"/>
                </a:ext>
              </a:extLst>
            </p:cNvPr>
            <p:cNvSpPr/>
            <p:nvPr/>
          </p:nvSpPr>
          <p:spPr bwMode="auto">
            <a:xfrm>
              <a:off x="4278575" y="1184688"/>
              <a:ext cx="187643" cy="11641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5CD1C516-732D-406F-AE0E-3F042C0F7E2D}"/>
                </a:ext>
              </a:extLst>
            </p:cNvPr>
            <p:cNvGrpSpPr/>
            <p:nvPr/>
          </p:nvGrpSpPr>
          <p:grpSpPr>
            <a:xfrm>
              <a:off x="4647333" y="1649760"/>
              <a:ext cx="2337233" cy="301094"/>
              <a:chOff x="4505977" y="1282701"/>
              <a:chExt cx="2663790" cy="479874"/>
            </a:xfrm>
            <a:solidFill>
              <a:srgbClr val="FFFF00"/>
            </a:solidFill>
          </p:grpSpPr>
          <p:sp>
            <p:nvSpPr>
              <p:cNvPr id="389" name="正方形/長方形 388">
                <a:extLst>
                  <a:ext uri="{FF2B5EF4-FFF2-40B4-BE49-F238E27FC236}">
                    <a16:creationId xmlns:a16="http://schemas.microsoft.com/office/drawing/2014/main" id="{FB1FC6A2-ACD7-48A7-ACA4-EAB0925455D6}"/>
                  </a:ext>
                </a:extLst>
              </p:cNvPr>
              <p:cNvSpPr/>
              <p:nvPr/>
            </p:nvSpPr>
            <p:spPr bwMode="auto">
              <a:xfrm>
                <a:off x="4505977" y="1282701"/>
                <a:ext cx="2663790" cy="479874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40670E19-096C-4309-AEB0-CC7F8174BE5C}"/>
                  </a:ext>
                </a:extLst>
              </p:cNvPr>
              <p:cNvSpPr/>
              <p:nvPr/>
            </p:nvSpPr>
            <p:spPr bwMode="auto">
              <a:xfrm>
                <a:off x="4568044" y="1282701"/>
                <a:ext cx="2569768" cy="479874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012569E6-B0FA-40F9-813E-AB9CF66DA671}"/>
                </a:ext>
              </a:extLst>
            </p:cNvPr>
            <p:cNvSpPr/>
            <p:nvPr/>
          </p:nvSpPr>
          <p:spPr bwMode="auto">
            <a:xfrm>
              <a:off x="6970602" y="1184688"/>
              <a:ext cx="187643" cy="11641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F5CCA3FF-A1C3-432F-AD7D-491BBA0B06A4}"/>
                </a:ext>
              </a:extLst>
            </p:cNvPr>
            <p:cNvSpPr/>
            <p:nvPr/>
          </p:nvSpPr>
          <p:spPr bwMode="auto">
            <a:xfrm>
              <a:off x="4205063" y="2308835"/>
              <a:ext cx="334669" cy="1599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229D87C0-638B-4C94-8AA3-1B821A7BBB06}"/>
                </a:ext>
              </a:extLst>
            </p:cNvPr>
            <p:cNvSpPr/>
            <p:nvPr/>
          </p:nvSpPr>
          <p:spPr bwMode="auto">
            <a:xfrm>
              <a:off x="6897089" y="2308835"/>
              <a:ext cx="334669" cy="1599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D500D982-7989-4E95-9BA4-3987B75F3B9C}"/>
              </a:ext>
            </a:extLst>
          </p:cNvPr>
          <p:cNvGrpSpPr/>
          <p:nvPr/>
        </p:nvGrpSpPr>
        <p:grpSpPr>
          <a:xfrm>
            <a:off x="7842009" y="4920352"/>
            <a:ext cx="1667116" cy="1204452"/>
            <a:chOff x="5032237" y="2793206"/>
            <a:chExt cx="2224770" cy="1607344"/>
          </a:xfrm>
          <a:solidFill>
            <a:srgbClr val="808080">
              <a:lumMod val="50000"/>
            </a:srgbClr>
          </a:solidFill>
        </p:grpSpPr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23C177CC-6BBD-4F40-AC0F-A5B39F385B10}"/>
                </a:ext>
              </a:extLst>
            </p:cNvPr>
            <p:cNvGrpSpPr/>
            <p:nvPr/>
          </p:nvGrpSpPr>
          <p:grpSpPr>
            <a:xfrm>
              <a:off x="5032237" y="2793206"/>
              <a:ext cx="930413" cy="1607344"/>
              <a:chOff x="5032237" y="2793206"/>
              <a:chExt cx="930413" cy="1607344"/>
            </a:xfrm>
            <a:grpFill/>
          </p:grpSpPr>
          <p:sp>
            <p:nvSpPr>
              <p:cNvPr id="405" name="四角形: 上の 2 つの角を丸める 404">
                <a:extLst>
                  <a:ext uri="{FF2B5EF4-FFF2-40B4-BE49-F238E27FC236}">
                    <a16:creationId xmlns:a16="http://schemas.microsoft.com/office/drawing/2014/main" id="{B58D7309-7C76-4BCE-8C2B-83BFDD4BA07E}"/>
                  </a:ext>
                </a:extLst>
              </p:cNvPr>
              <p:cNvSpPr/>
              <p:nvPr/>
            </p:nvSpPr>
            <p:spPr bwMode="auto">
              <a:xfrm>
                <a:off x="5070664" y="2972110"/>
                <a:ext cx="103342" cy="1224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8CF2EABC-5906-4D89-8511-3DB1188EA12D}"/>
                  </a:ext>
                </a:extLst>
              </p:cNvPr>
              <p:cNvGrpSpPr/>
              <p:nvPr/>
            </p:nvGrpSpPr>
            <p:grpSpPr>
              <a:xfrm>
                <a:off x="5133032" y="2793206"/>
                <a:ext cx="829618" cy="1607344"/>
                <a:chOff x="5133032" y="2793206"/>
                <a:chExt cx="829618" cy="1607344"/>
              </a:xfrm>
              <a:grpFill/>
            </p:grpSpPr>
            <p:sp>
              <p:nvSpPr>
                <p:cNvPr id="408" name="四角形: 角を丸くする 407">
                  <a:extLst>
                    <a:ext uri="{FF2B5EF4-FFF2-40B4-BE49-F238E27FC236}">
                      <a16:creationId xmlns:a16="http://schemas.microsoft.com/office/drawing/2014/main" id="{5A399F97-2C3D-428B-AFA7-F82A8D909575}"/>
                    </a:ext>
                  </a:extLst>
                </p:cNvPr>
                <p:cNvSpPr/>
                <p:nvPr/>
              </p:nvSpPr>
              <p:spPr bwMode="auto">
                <a:xfrm>
                  <a:off x="5718085" y="2869406"/>
                  <a:ext cx="45719" cy="1435894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9" name="四角形: 角を丸くする 408">
                  <a:extLst>
                    <a:ext uri="{FF2B5EF4-FFF2-40B4-BE49-F238E27FC236}">
                      <a16:creationId xmlns:a16="http://schemas.microsoft.com/office/drawing/2014/main" id="{EAF09B31-081D-4287-8A9C-2CF3DA67E245}"/>
                    </a:ext>
                  </a:extLst>
                </p:cNvPr>
                <p:cNvSpPr/>
                <p:nvPr/>
              </p:nvSpPr>
              <p:spPr bwMode="auto">
                <a:xfrm>
                  <a:off x="5553778" y="2930525"/>
                  <a:ext cx="45720" cy="131365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0" name="四角形: 角を丸くする 409">
                  <a:extLst>
                    <a:ext uri="{FF2B5EF4-FFF2-40B4-BE49-F238E27FC236}">
                      <a16:creationId xmlns:a16="http://schemas.microsoft.com/office/drawing/2014/main" id="{68773129-70F9-471E-A5FA-6C284B4E7743}"/>
                    </a:ext>
                  </a:extLst>
                </p:cNvPr>
                <p:cNvSpPr/>
                <p:nvPr/>
              </p:nvSpPr>
              <p:spPr bwMode="auto">
                <a:xfrm>
                  <a:off x="5406141" y="3023955"/>
                  <a:ext cx="45720" cy="117577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1" name="四角形: 角を丸くする 410">
                  <a:extLst>
                    <a:ext uri="{FF2B5EF4-FFF2-40B4-BE49-F238E27FC236}">
                      <a16:creationId xmlns:a16="http://schemas.microsoft.com/office/drawing/2014/main" id="{95F92324-E023-4021-8530-37B0248D7E96}"/>
                    </a:ext>
                  </a:extLst>
                </p:cNvPr>
                <p:cNvSpPr/>
                <p:nvPr/>
              </p:nvSpPr>
              <p:spPr bwMode="auto">
                <a:xfrm>
                  <a:off x="5258889" y="3048000"/>
                  <a:ext cx="49712" cy="107870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2" name="台形 411">
                  <a:extLst>
                    <a:ext uri="{FF2B5EF4-FFF2-40B4-BE49-F238E27FC236}">
                      <a16:creationId xmlns:a16="http://schemas.microsoft.com/office/drawing/2014/main" id="{718FD6A2-C25F-4325-AFDE-49279FD355B7}"/>
                    </a:ext>
                  </a:extLst>
                </p:cNvPr>
                <p:cNvSpPr/>
                <p:nvPr/>
              </p:nvSpPr>
              <p:spPr bwMode="auto">
                <a:xfrm rot="16200000">
                  <a:off x="5391406" y="3240074"/>
                  <a:ext cx="260874" cy="714926"/>
                </a:xfrm>
                <a:prstGeom prst="trapezoid">
                  <a:avLst>
                    <a:gd name="adj" fmla="val 24679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E899C4EB-DCD5-4204-99F3-F19DE0C50A5D}"/>
                    </a:ext>
                  </a:extLst>
                </p:cNvPr>
                <p:cNvSpPr/>
                <p:nvPr/>
              </p:nvSpPr>
              <p:spPr bwMode="auto">
                <a:xfrm>
                  <a:off x="5133032" y="2793206"/>
                  <a:ext cx="829618" cy="1607344"/>
                </a:xfrm>
                <a:custGeom>
                  <a:avLst/>
                  <a:gdLst>
                    <a:gd name="connsiteX0" fmla="*/ 734368 w 829618"/>
                    <a:gd name="connsiteY0" fmla="*/ 71438 h 1607344"/>
                    <a:gd name="connsiteX1" fmla="*/ 48018 w 829618"/>
                    <a:gd name="connsiteY1" fmla="*/ 341716 h 1607344"/>
                    <a:gd name="connsiteX2" fmla="*/ 48018 w 829618"/>
                    <a:gd name="connsiteY2" fmla="*/ 1266946 h 1607344"/>
                    <a:gd name="connsiteX3" fmla="*/ 734368 w 829618"/>
                    <a:gd name="connsiteY3" fmla="*/ 1537224 h 1607344"/>
                    <a:gd name="connsiteX4" fmla="*/ 747698 w 829618"/>
                    <a:gd name="connsiteY4" fmla="*/ 0 h 1607344"/>
                    <a:gd name="connsiteX5" fmla="*/ 829618 w 829618"/>
                    <a:gd name="connsiteY5" fmla="*/ 81920 h 1607344"/>
                    <a:gd name="connsiteX6" fmla="*/ 829618 w 829618"/>
                    <a:gd name="connsiteY6" fmla="*/ 1525424 h 1607344"/>
                    <a:gd name="connsiteX7" fmla="*/ 747698 w 829618"/>
                    <a:gd name="connsiteY7" fmla="*/ 1607344 h 1607344"/>
                    <a:gd name="connsiteX8" fmla="*/ 719897 w 829618"/>
                    <a:gd name="connsiteY8" fmla="*/ 1601731 h 1607344"/>
                    <a:gd name="connsiteX9" fmla="*/ 719897 w 829618"/>
                    <a:gd name="connsiteY9" fmla="*/ 1602582 h 1607344"/>
                    <a:gd name="connsiteX10" fmla="*/ 24758 w 829618"/>
                    <a:gd name="connsiteY10" fmla="*/ 1324019 h 1607344"/>
                    <a:gd name="connsiteX11" fmla="*/ 11995 w 829618"/>
                    <a:gd name="connsiteY11" fmla="*/ 1314361 h 1607344"/>
                    <a:gd name="connsiteX12" fmla="*/ 0 w 829618"/>
                    <a:gd name="connsiteY12" fmla="*/ 1285403 h 1607344"/>
                    <a:gd name="connsiteX13" fmla="*/ 0 w 829618"/>
                    <a:gd name="connsiteY13" fmla="*/ 321941 h 1607344"/>
                    <a:gd name="connsiteX14" fmla="*/ 11995 w 829618"/>
                    <a:gd name="connsiteY14" fmla="*/ 292983 h 1607344"/>
                    <a:gd name="connsiteX15" fmla="*/ 24758 w 829618"/>
                    <a:gd name="connsiteY15" fmla="*/ 284644 h 1607344"/>
                    <a:gd name="connsiteX16" fmla="*/ 711131 w 829618"/>
                    <a:gd name="connsiteY16" fmla="*/ 9593 h 1607344"/>
                    <a:gd name="connsiteX17" fmla="*/ 715811 w 829618"/>
                    <a:gd name="connsiteY17" fmla="*/ 6438 h 1607344"/>
                    <a:gd name="connsiteX18" fmla="*/ 747698 w 829618"/>
                    <a:gd name="connsiteY18" fmla="*/ 0 h 16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29618" h="1607344">
                      <a:moveTo>
                        <a:pt x="734368" y="71438"/>
                      </a:moveTo>
                      <a:lnTo>
                        <a:pt x="48018" y="341716"/>
                      </a:lnTo>
                      <a:lnTo>
                        <a:pt x="48018" y="1266946"/>
                      </a:lnTo>
                      <a:lnTo>
                        <a:pt x="734368" y="1537224"/>
                      </a:lnTo>
                      <a:close/>
                      <a:moveTo>
                        <a:pt x="747698" y="0"/>
                      </a:moveTo>
                      <a:cubicBezTo>
                        <a:pt x="792941" y="0"/>
                        <a:pt x="829618" y="36677"/>
                        <a:pt x="829618" y="81920"/>
                      </a:cubicBezTo>
                      <a:lnTo>
                        <a:pt x="829618" y="1525424"/>
                      </a:lnTo>
                      <a:cubicBezTo>
                        <a:pt x="829618" y="1570667"/>
                        <a:pt x="792941" y="1607344"/>
                        <a:pt x="747698" y="1607344"/>
                      </a:cubicBezTo>
                      <a:lnTo>
                        <a:pt x="719897" y="1601731"/>
                      </a:lnTo>
                      <a:lnTo>
                        <a:pt x="719897" y="1602582"/>
                      </a:lnTo>
                      <a:lnTo>
                        <a:pt x="24758" y="1324019"/>
                      </a:lnTo>
                      <a:lnTo>
                        <a:pt x="11995" y="1314361"/>
                      </a:lnTo>
                      <a:cubicBezTo>
                        <a:pt x="4584" y="1306950"/>
                        <a:pt x="0" y="1296712"/>
                        <a:pt x="0" y="1285403"/>
                      </a:cubicBezTo>
                      <a:lnTo>
                        <a:pt x="0" y="321941"/>
                      </a:lnTo>
                      <a:cubicBezTo>
                        <a:pt x="0" y="310632"/>
                        <a:pt x="4584" y="300394"/>
                        <a:pt x="11995" y="292983"/>
                      </a:cubicBezTo>
                      <a:lnTo>
                        <a:pt x="24758" y="284644"/>
                      </a:lnTo>
                      <a:lnTo>
                        <a:pt x="711131" y="9593"/>
                      </a:lnTo>
                      <a:lnTo>
                        <a:pt x="715811" y="6438"/>
                      </a:lnTo>
                      <a:cubicBezTo>
                        <a:pt x="725612" y="2292"/>
                        <a:pt x="736387" y="0"/>
                        <a:pt x="74769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07" name="四角形: 上の 2 つの角を丸める 406">
                <a:extLst>
                  <a:ext uri="{FF2B5EF4-FFF2-40B4-BE49-F238E27FC236}">
                    <a16:creationId xmlns:a16="http://schemas.microsoft.com/office/drawing/2014/main" id="{1321DF8D-CF6D-4A99-95EA-9D2A92BC0819}"/>
                  </a:ext>
                </a:extLst>
              </p:cNvPr>
              <p:cNvSpPr/>
              <p:nvPr/>
            </p:nvSpPr>
            <p:spPr bwMode="auto">
              <a:xfrm>
                <a:off x="5032237" y="4179742"/>
                <a:ext cx="180198" cy="134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70E0201C-1957-4F38-9EF6-2F61CE88F145}"/>
                </a:ext>
              </a:extLst>
            </p:cNvPr>
            <p:cNvGrpSpPr/>
            <p:nvPr/>
          </p:nvGrpSpPr>
          <p:grpSpPr>
            <a:xfrm flipH="1">
              <a:off x="6326595" y="2793206"/>
              <a:ext cx="930412" cy="1607344"/>
              <a:chOff x="5032238" y="2793206"/>
              <a:chExt cx="930412" cy="1607344"/>
            </a:xfrm>
            <a:grpFill/>
          </p:grpSpPr>
          <p:sp>
            <p:nvSpPr>
              <p:cNvPr id="396" name="四角形: 上の 2 つの角を丸める 395">
                <a:extLst>
                  <a:ext uri="{FF2B5EF4-FFF2-40B4-BE49-F238E27FC236}">
                    <a16:creationId xmlns:a16="http://schemas.microsoft.com/office/drawing/2014/main" id="{ACBA0B49-89EA-4B61-9BDB-83F654A2755E}"/>
                  </a:ext>
                </a:extLst>
              </p:cNvPr>
              <p:cNvSpPr/>
              <p:nvPr/>
            </p:nvSpPr>
            <p:spPr bwMode="auto">
              <a:xfrm>
                <a:off x="5070664" y="2972110"/>
                <a:ext cx="103342" cy="1224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F6A60AEF-1921-417E-AFE7-C6CE969C6F69}"/>
                  </a:ext>
                </a:extLst>
              </p:cNvPr>
              <p:cNvGrpSpPr/>
              <p:nvPr/>
            </p:nvGrpSpPr>
            <p:grpSpPr>
              <a:xfrm>
                <a:off x="5133032" y="2793206"/>
                <a:ext cx="829618" cy="1607344"/>
                <a:chOff x="5133032" y="2793206"/>
                <a:chExt cx="829618" cy="1607344"/>
              </a:xfrm>
              <a:grpFill/>
            </p:grpSpPr>
            <p:sp>
              <p:nvSpPr>
                <p:cNvPr id="399" name="四角形: 角を丸くする 398">
                  <a:extLst>
                    <a:ext uri="{FF2B5EF4-FFF2-40B4-BE49-F238E27FC236}">
                      <a16:creationId xmlns:a16="http://schemas.microsoft.com/office/drawing/2014/main" id="{DF8EF7F1-151F-48E7-A210-6CE8CF28CB20}"/>
                    </a:ext>
                  </a:extLst>
                </p:cNvPr>
                <p:cNvSpPr/>
                <p:nvPr/>
              </p:nvSpPr>
              <p:spPr bwMode="auto">
                <a:xfrm>
                  <a:off x="5718085" y="2869406"/>
                  <a:ext cx="45719" cy="1435894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0" name="四角形: 角を丸くする 399">
                  <a:extLst>
                    <a:ext uri="{FF2B5EF4-FFF2-40B4-BE49-F238E27FC236}">
                      <a16:creationId xmlns:a16="http://schemas.microsoft.com/office/drawing/2014/main" id="{78DB9F8B-C1F0-45F6-9081-00CF3BD2FC7A}"/>
                    </a:ext>
                  </a:extLst>
                </p:cNvPr>
                <p:cNvSpPr/>
                <p:nvPr/>
              </p:nvSpPr>
              <p:spPr bwMode="auto">
                <a:xfrm>
                  <a:off x="5553778" y="2930525"/>
                  <a:ext cx="45720" cy="131365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1" name="四角形: 角を丸くする 400">
                  <a:extLst>
                    <a:ext uri="{FF2B5EF4-FFF2-40B4-BE49-F238E27FC236}">
                      <a16:creationId xmlns:a16="http://schemas.microsoft.com/office/drawing/2014/main" id="{D705E17C-24F9-40BB-A1E0-3257716512A8}"/>
                    </a:ext>
                  </a:extLst>
                </p:cNvPr>
                <p:cNvSpPr/>
                <p:nvPr/>
              </p:nvSpPr>
              <p:spPr bwMode="auto">
                <a:xfrm>
                  <a:off x="5405051" y="3009899"/>
                  <a:ext cx="46810" cy="1189831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2" name="四角形: 角を丸くする 401">
                  <a:extLst>
                    <a:ext uri="{FF2B5EF4-FFF2-40B4-BE49-F238E27FC236}">
                      <a16:creationId xmlns:a16="http://schemas.microsoft.com/office/drawing/2014/main" id="{5FCDF4FA-AE99-4844-AC41-E153B8355997}"/>
                    </a:ext>
                  </a:extLst>
                </p:cNvPr>
                <p:cNvSpPr/>
                <p:nvPr/>
              </p:nvSpPr>
              <p:spPr bwMode="auto">
                <a:xfrm>
                  <a:off x="5258889" y="3048000"/>
                  <a:ext cx="49712" cy="1078706"/>
                </a:xfrm>
                <a:prstGeom prst="round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3" name="台形 402">
                  <a:extLst>
                    <a:ext uri="{FF2B5EF4-FFF2-40B4-BE49-F238E27FC236}">
                      <a16:creationId xmlns:a16="http://schemas.microsoft.com/office/drawing/2014/main" id="{4F015DA4-E209-4BA1-8AB5-D8235CC2539F}"/>
                    </a:ext>
                  </a:extLst>
                </p:cNvPr>
                <p:cNvSpPr/>
                <p:nvPr/>
              </p:nvSpPr>
              <p:spPr bwMode="auto">
                <a:xfrm rot="16200000">
                  <a:off x="5391406" y="3240074"/>
                  <a:ext cx="260874" cy="714926"/>
                </a:xfrm>
                <a:prstGeom prst="trapezoid">
                  <a:avLst>
                    <a:gd name="adj" fmla="val 24679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32826683-183D-40F4-8189-B1653B084A74}"/>
                    </a:ext>
                  </a:extLst>
                </p:cNvPr>
                <p:cNvSpPr/>
                <p:nvPr/>
              </p:nvSpPr>
              <p:spPr bwMode="auto">
                <a:xfrm>
                  <a:off x="5133032" y="2793206"/>
                  <a:ext cx="829618" cy="1607344"/>
                </a:xfrm>
                <a:custGeom>
                  <a:avLst/>
                  <a:gdLst>
                    <a:gd name="connsiteX0" fmla="*/ 734368 w 829618"/>
                    <a:gd name="connsiteY0" fmla="*/ 71438 h 1607344"/>
                    <a:gd name="connsiteX1" fmla="*/ 48018 w 829618"/>
                    <a:gd name="connsiteY1" fmla="*/ 341716 h 1607344"/>
                    <a:gd name="connsiteX2" fmla="*/ 48018 w 829618"/>
                    <a:gd name="connsiteY2" fmla="*/ 1266946 h 1607344"/>
                    <a:gd name="connsiteX3" fmla="*/ 734368 w 829618"/>
                    <a:gd name="connsiteY3" fmla="*/ 1537224 h 1607344"/>
                    <a:gd name="connsiteX4" fmla="*/ 747698 w 829618"/>
                    <a:gd name="connsiteY4" fmla="*/ 0 h 1607344"/>
                    <a:gd name="connsiteX5" fmla="*/ 829618 w 829618"/>
                    <a:gd name="connsiteY5" fmla="*/ 81920 h 1607344"/>
                    <a:gd name="connsiteX6" fmla="*/ 829618 w 829618"/>
                    <a:gd name="connsiteY6" fmla="*/ 1525424 h 1607344"/>
                    <a:gd name="connsiteX7" fmla="*/ 747698 w 829618"/>
                    <a:gd name="connsiteY7" fmla="*/ 1607344 h 1607344"/>
                    <a:gd name="connsiteX8" fmla="*/ 719897 w 829618"/>
                    <a:gd name="connsiteY8" fmla="*/ 1601731 h 1607344"/>
                    <a:gd name="connsiteX9" fmla="*/ 719897 w 829618"/>
                    <a:gd name="connsiteY9" fmla="*/ 1602582 h 1607344"/>
                    <a:gd name="connsiteX10" fmla="*/ 24758 w 829618"/>
                    <a:gd name="connsiteY10" fmla="*/ 1324019 h 1607344"/>
                    <a:gd name="connsiteX11" fmla="*/ 11995 w 829618"/>
                    <a:gd name="connsiteY11" fmla="*/ 1314361 h 1607344"/>
                    <a:gd name="connsiteX12" fmla="*/ 0 w 829618"/>
                    <a:gd name="connsiteY12" fmla="*/ 1285403 h 1607344"/>
                    <a:gd name="connsiteX13" fmla="*/ 0 w 829618"/>
                    <a:gd name="connsiteY13" fmla="*/ 321941 h 1607344"/>
                    <a:gd name="connsiteX14" fmla="*/ 11995 w 829618"/>
                    <a:gd name="connsiteY14" fmla="*/ 292983 h 1607344"/>
                    <a:gd name="connsiteX15" fmla="*/ 24758 w 829618"/>
                    <a:gd name="connsiteY15" fmla="*/ 284644 h 1607344"/>
                    <a:gd name="connsiteX16" fmla="*/ 711131 w 829618"/>
                    <a:gd name="connsiteY16" fmla="*/ 9593 h 1607344"/>
                    <a:gd name="connsiteX17" fmla="*/ 715811 w 829618"/>
                    <a:gd name="connsiteY17" fmla="*/ 6438 h 1607344"/>
                    <a:gd name="connsiteX18" fmla="*/ 747698 w 829618"/>
                    <a:gd name="connsiteY18" fmla="*/ 0 h 16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29618" h="1607344">
                      <a:moveTo>
                        <a:pt x="734368" y="71438"/>
                      </a:moveTo>
                      <a:lnTo>
                        <a:pt x="48018" y="341716"/>
                      </a:lnTo>
                      <a:lnTo>
                        <a:pt x="48018" y="1266946"/>
                      </a:lnTo>
                      <a:lnTo>
                        <a:pt x="734368" y="1537224"/>
                      </a:lnTo>
                      <a:close/>
                      <a:moveTo>
                        <a:pt x="747698" y="0"/>
                      </a:moveTo>
                      <a:cubicBezTo>
                        <a:pt x="792941" y="0"/>
                        <a:pt x="829618" y="36677"/>
                        <a:pt x="829618" y="81920"/>
                      </a:cubicBezTo>
                      <a:lnTo>
                        <a:pt x="829618" y="1525424"/>
                      </a:lnTo>
                      <a:cubicBezTo>
                        <a:pt x="829618" y="1570667"/>
                        <a:pt x="792941" y="1607344"/>
                        <a:pt x="747698" y="1607344"/>
                      </a:cubicBezTo>
                      <a:lnTo>
                        <a:pt x="719897" y="1601731"/>
                      </a:lnTo>
                      <a:lnTo>
                        <a:pt x="719897" y="1602582"/>
                      </a:lnTo>
                      <a:lnTo>
                        <a:pt x="24758" y="1324019"/>
                      </a:lnTo>
                      <a:lnTo>
                        <a:pt x="11995" y="1314361"/>
                      </a:lnTo>
                      <a:cubicBezTo>
                        <a:pt x="4584" y="1306950"/>
                        <a:pt x="0" y="1296712"/>
                        <a:pt x="0" y="1285403"/>
                      </a:cubicBezTo>
                      <a:lnTo>
                        <a:pt x="0" y="321941"/>
                      </a:lnTo>
                      <a:cubicBezTo>
                        <a:pt x="0" y="310632"/>
                        <a:pt x="4584" y="300394"/>
                        <a:pt x="11995" y="292983"/>
                      </a:cubicBezTo>
                      <a:lnTo>
                        <a:pt x="24758" y="284644"/>
                      </a:lnTo>
                      <a:lnTo>
                        <a:pt x="711131" y="9593"/>
                      </a:lnTo>
                      <a:lnTo>
                        <a:pt x="715811" y="6438"/>
                      </a:lnTo>
                      <a:cubicBezTo>
                        <a:pt x="725612" y="2292"/>
                        <a:pt x="736387" y="0"/>
                        <a:pt x="74769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4BE5004A-FA94-4D16-A231-E203E01D07C2}"/>
                  </a:ext>
                </a:extLst>
              </p:cNvPr>
              <p:cNvSpPr/>
              <p:nvPr/>
            </p:nvSpPr>
            <p:spPr bwMode="auto">
              <a:xfrm>
                <a:off x="5032238" y="4179742"/>
                <a:ext cx="180195" cy="134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CC8187CC-CA52-487D-B98D-C8600EECD0E5}"/>
              </a:ext>
            </a:extLst>
          </p:cNvPr>
          <p:cNvGrpSpPr/>
          <p:nvPr/>
        </p:nvGrpSpPr>
        <p:grpSpPr>
          <a:xfrm>
            <a:off x="5998491" y="5156642"/>
            <a:ext cx="1676541" cy="890135"/>
            <a:chOff x="3937292" y="4734146"/>
            <a:chExt cx="2248753" cy="1193942"/>
          </a:xfrm>
          <a:solidFill>
            <a:srgbClr val="808080">
              <a:lumMod val="50000"/>
            </a:srgbClr>
          </a:solidFill>
        </p:grpSpPr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8DCDAF50-D13C-4D42-B4BC-958A0F1CD0F1}"/>
                </a:ext>
              </a:extLst>
            </p:cNvPr>
            <p:cNvGrpSpPr/>
            <p:nvPr/>
          </p:nvGrpSpPr>
          <p:grpSpPr>
            <a:xfrm>
              <a:off x="3937292" y="4734146"/>
              <a:ext cx="1105718" cy="1193942"/>
              <a:chOff x="3937292" y="4734146"/>
              <a:chExt cx="1105718" cy="1193942"/>
            </a:xfrm>
            <a:grpFill/>
          </p:grpSpPr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9AA5D86F-0357-4083-9B54-CF241BADA423}"/>
                  </a:ext>
                </a:extLst>
              </p:cNvPr>
              <p:cNvSpPr/>
              <p:nvPr/>
            </p:nvSpPr>
            <p:spPr bwMode="auto">
              <a:xfrm>
                <a:off x="4311898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05899CE4-12AF-44BE-B436-FBD5F618B150}"/>
                  </a:ext>
                </a:extLst>
              </p:cNvPr>
              <p:cNvSpPr/>
              <p:nvPr/>
            </p:nvSpPr>
            <p:spPr bwMode="auto">
              <a:xfrm>
                <a:off x="4476204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3FF7570F-CEF4-4A64-9CF1-CC122F1F0694}"/>
                  </a:ext>
                </a:extLst>
              </p:cNvPr>
              <p:cNvSpPr/>
              <p:nvPr/>
            </p:nvSpPr>
            <p:spPr bwMode="auto">
              <a:xfrm>
                <a:off x="4640510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237309DA-D758-4613-8EB7-68E320645DF2}"/>
                  </a:ext>
                </a:extLst>
              </p:cNvPr>
              <p:cNvSpPr/>
              <p:nvPr/>
            </p:nvSpPr>
            <p:spPr bwMode="auto">
              <a:xfrm>
                <a:off x="4804817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79CC8249-21CB-4E2F-98C0-2DBF39680E7E}"/>
                  </a:ext>
                </a:extLst>
              </p:cNvPr>
              <p:cNvSpPr/>
              <p:nvPr/>
            </p:nvSpPr>
            <p:spPr bwMode="auto">
              <a:xfrm>
                <a:off x="4181919" y="5212029"/>
                <a:ext cx="810090" cy="180020"/>
              </a:xfrm>
              <a:prstGeom prst="rect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E2F6EAC4-A086-481E-8D5F-769FB75B64AF}"/>
                  </a:ext>
                </a:extLst>
              </p:cNvPr>
              <p:cNvSpPr/>
              <p:nvPr/>
            </p:nvSpPr>
            <p:spPr bwMode="auto">
              <a:xfrm>
                <a:off x="4130918" y="4824155"/>
                <a:ext cx="912092" cy="945105"/>
              </a:xfrm>
              <a:custGeom>
                <a:avLst/>
                <a:gdLst>
                  <a:gd name="connsiteX0" fmla="*/ 66712 w 912092"/>
                  <a:gd name="connsiteY0" fmla="*/ 65359 h 945105"/>
                  <a:gd name="connsiteX1" fmla="*/ 66712 w 912092"/>
                  <a:gd name="connsiteY1" fmla="*/ 879746 h 945105"/>
                  <a:gd name="connsiteX2" fmla="*/ 845380 w 912092"/>
                  <a:gd name="connsiteY2" fmla="*/ 879746 h 945105"/>
                  <a:gd name="connsiteX3" fmla="*/ 845380 w 912092"/>
                  <a:gd name="connsiteY3" fmla="*/ 154657 h 945105"/>
                  <a:gd name="connsiteX4" fmla="*/ 756082 w 912092"/>
                  <a:gd name="connsiteY4" fmla="*/ 65359 h 945105"/>
                  <a:gd name="connsiteX5" fmla="*/ 0 w 912092"/>
                  <a:gd name="connsiteY5" fmla="*/ 0 h 945105"/>
                  <a:gd name="connsiteX6" fmla="*/ 760074 w 912092"/>
                  <a:gd name="connsiteY6" fmla="*/ 0 h 945105"/>
                  <a:gd name="connsiteX7" fmla="*/ 912092 w 912092"/>
                  <a:gd name="connsiteY7" fmla="*/ 152018 h 945105"/>
                  <a:gd name="connsiteX8" fmla="*/ 912092 w 912092"/>
                  <a:gd name="connsiteY8" fmla="*/ 945105 h 945105"/>
                  <a:gd name="connsiteX9" fmla="*/ 0 w 912092"/>
                  <a:gd name="connsiteY9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2092" h="945105">
                    <a:moveTo>
                      <a:pt x="66712" y="65359"/>
                    </a:moveTo>
                    <a:lnTo>
                      <a:pt x="66712" y="879746"/>
                    </a:lnTo>
                    <a:lnTo>
                      <a:pt x="845380" y="879746"/>
                    </a:lnTo>
                    <a:lnTo>
                      <a:pt x="845380" y="154657"/>
                    </a:lnTo>
                    <a:cubicBezTo>
                      <a:pt x="845380" y="105339"/>
                      <a:pt x="805400" y="65359"/>
                      <a:pt x="756082" y="65359"/>
                    </a:cubicBezTo>
                    <a:close/>
                    <a:moveTo>
                      <a:pt x="0" y="0"/>
                    </a:moveTo>
                    <a:lnTo>
                      <a:pt x="760074" y="0"/>
                    </a:lnTo>
                    <a:cubicBezTo>
                      <a:pt x="844031" y="0"/>
                      <a:pt x="912092" y="68061"/>
                      <a:pt x="912092" y="152018"/>
                    </a:cubicBezTo>
                    <a:lnTo>
                      <a:pt x="912092" y="945105"/>
                    </a:lnTo>
                    <a:lnTo>
                      <a:pt x="0" y="945105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1" name="四角形: 上の 2 つの角を丸める 430">
                <a:extLst>
                  <a:ext uri="{FF2B5EF4-FFF2-40B4-BE49-F238E27FC236}">
                    <a16:creationId xmlns:a16="http://schemas.microsoft.com/office/drawing/2014/main" id="{16BEC497-FEA3-4862-B01E-839AC51A2233}"/>
                  </a:ext>
                </a:extLst>
              </p:cNvPr>
              <p:cNvSpPr/>
              <p:nvPr/>
            </p:nvSpPr>
            <p:spPr bwMode="auto">
              <a:xfrm>
                <a:off x="3981451" y="4734146"/>
                <a:ext cx="112150" cy="11701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四角形: 上の 2 つの角を丸める 431">
                <a:extLst>
                  <a:ext uri="{FF2B5EF4-FFF2-40B4-BE49-F238E27FC236}">
                    <a16:creationId xmlns:a16="http://schemas.microsoft.com/office/drawing/2014/main" id="{6BF9038D-BF60-49E3-911B-E08230B8B2F2}"/>
                  </a:ext>
                </a:extLst>
              </p:cNvPr>
              <p:cNvSpPr/>
              <p:nvPr/>
            </p:nvSpPr>
            <p:spPr bwMode="auto">
              <a:xfrm>
                <a:off x="3937292" y="5859269"/>
                <a:ext cx="200468" cy="688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02A8AF57-96DB-4898-ACD3-DEBB0D9302F7}"/>
                </a:ext>
              </a:extLst>
            </p:cNvPr>
            <p:cNvGrpSpPr/>
            <p:nvPr/>
          </p:nvGrpSpPr>
          <p:grpSpPr>
            <a:xfrm flipH="1">
              <a:off x="5080327" y="4734146"/>
              <a:ext cx="1105718" cy="1193942"/>
              <a:chOff x="3937292" y="4734146"/>
              <a:chExt cx="1105718" cy="1193942"/>
            </a:xfrm>
            <a:grpFill/>
          </p:grpSpPr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F15E7EE3-D9C4-4A09-BF98-14E6ED220218}"/>
                  </a:ext>
                </a:extLst>
              </p:cNvPr>
              <p:cNvSpPr/>
              <p:nvPr/>
            </p:nvSpPr>
            <p:spPr bwMode="auto">
              <a:xfrm>
                <a:off x="4311898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0AFE56BF-4901-488E-AB87-9BD47BC4AAC0}"/>
                  </a:ext>
                </a:extLst>
              </p:cNvPr>
              <p:cNvSpPr/>
              <p:nvPr/>
            </p:nvSpPr>
            <p:spPr bwMode="auto">
              <a:xfrm>
                <a:off x="4476204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14ED4B57-25F9-4845-BB4F-5B5CF4860C08}"/>
                  </a:ext>
                </a:extLst>
              </p:cNvPr>
              <p:cNvSpPr/>
              <p:nvPr/>
            </p:nvSpPr>
            <p:spPr bwMode="auto">
              <a:xfrm>
                <a:off x="4640510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B2BD74E2-E821-45A9-A9C1-1229848F038D}"/>
                  </a:ext>
                </a:extLst>
              </p:cNvPr>
              <p:cNvSpPr/>
              <p:nvPr/>
            </p:nvSpPr>
            <p:spPr bwMode="auto">
              <a:xfrm>
                <a:off x="4804817" y="4869160"/>
                <a:ext cx="48172" cy="8550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54B59127-08E8-4915-BE98-9ED1FA2B1276}"/>
                  </a:ext>
                </a:extLst>
              </p:cNvPr>
              <p:cNvSpPr/>
              <p:nvPr/>
            </p:nvSpPr>
            <p:spPr bwMode="auto">
              <a:xfrm>
                <a:off x="4181919" y="5212029"/>
                <a:ext cx="810090" cy="180020"/>
              </a:xfrm>
              <a:prstGeom prst="rect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B75B3B9A-1FBF-46BB-BC81-012D3787D1D7}"/>
                  </a:ext>
                </a:extLst>
              </p:cNvPr>
              <p:cNvSpPr/>
              <p:nvPr/>
            </p:nvSpPr>
            <p:spPr bwMode="auto">
              <a:xfrm>
                <a:off x="4130918" y="4824155"/>
                <a:ext cx="912092" cy="945105"/>
              </a:xfrm>
              <a:custGeom>
                <a:avLst/>
                <a:gdLst>
                  <a:gd name="connsiteX0" fmla="*/ 66712 w 912092"/>
                  <a:gd name="connsiteY0" fmla="*/ 65359 h 945105"/>
                  <a:gd name="connsiteX1" fmla="*/ 66712 w 912092"/>
                  <a:gd name="connsiteY1" fmla="*/ 879746 h 945105"/>
                  <a:gd name="connsiteX2" fmla="*/ 845380 w 912092"/>
                  <a:gd name="connsiteY2" fmla="*/ 879746 h 945105"/>
                  <a:gd name="connsiteX3" fmla="*/ 845380 w 912092"/>
                  <a:gd name="connsiteY3" fmla="*/ 154657 h 945105"/>
                  <a:gd name="connsiteX4" fmla="*/ 756082 w 912092"/>
                  <a:gd name="connsiteY4" fmla="*/ 65359 h 945105"/>
                  <a:gd name="connsiteX5" fmla="*/ 0 w 912092"/>
                  <a:gd name="connsiteY5" fmla="*/ 0 h 945105"/>
                  <a:gd name="connsiteX6" fmla="*/ 760074 w 912092"/>
                  <a:gd name="connsiteY6" fmla="*/ 0 h 945105"/>
                  <a:gd name="connsiteX7" fmla="*/ 912092 w 912092"/>
                  <a:gd name="connsiteY7" fmla="*/ 152018 h 945105"/>
                  <a:gd name="connsiteX8" fmla="*/ 912092 w 912092"/>
                  <a:gd name="connsiteY8" fmla="*/ 945105 h 945105"/>
                  <a:gd name="connsiteX9" fmla="*/ 0 w 912092"/>
                  <a:gd name="connsiteY9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2092" h="945105">
                    <a:moveTo>
                      <a:pt x="66712" y="65359"/>
                    </a:moveTo>
                    <a:lnTo>
                      <a:pt x="66712" y="879746"/>
                    </a:lnTo>
                    <a:lnTo>
                      <a:pt x="845380" y="879746"/>
                    </a:lnTo>
                    <a:lnTo>
                      <a:pt x="845380" y="154657"/>
                    </a:lnTo>
                    <a:cubicBezTo>
                      <a:pt x="845380" y="105339"/>
                      <a:pt x="805400" y="65359"/>
                      <a:pt x="756082" y="65359"/>
                    </a:cubicBezTo>
                    <a:close/>
                    <a:moveTo>
                      <a:pt x="0" y="0"/>
                    </a:moveTo>
                    <a:lnTo>
                      <a:pt x="760074" y="0"/>
                    </a:lnTo>
                    <a:cubicBezTo>
                      <a:pt x="844031" y="0"/>
                      <a:pt x="912092" y="68061"/>
                      <a:pt x="912092" y="152018"/>
                    </a:cubicBezTo>
                    <a:lnTo>
                      <a:pt x="912092" y="945105"/>
                    </a:lnTo>
                    <a:lnTo>
                      <a:pt x="0" y="945105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3" name="四角形: 上の 2 つの角を丸める 422">
                <a:extLst>
                  <a:ext uri="{FF2B5EF4-FFF2-40B4-BE49-F238E27FC236}">
                    <a16:creationId xmlns:a16="http://schemas.microsoft.com/office/drawing/2014/main" id="{8F546407-03D6-4503-BF74-7FFD6A9058A9}"/>
                  </a:ext>
                </a:extLst>
              </p:cNvPr>
              <p:cNvSpPr/>
              <p:nvPr/>
            </p:nvSpPr>
            <p:spPr bwMode="auto">
              <a:xfrm>
                <a:off x="3981451" y="4734146"/>
                <a:ext cx="112150" cy="11701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4" name="四角形: 上の 2 つの角を丸める 423">
                <a:extLst>
                  <a:ext uri="{FF2B5EF4-FFF2-40B4-BE49-F238E27FC236}">
                    <a16:creationId xmlns:a16="http://schemas.microsoft.com/office/drawing/2014/main" id="{7CF6DBA1-609E-4F28-8522-18D72D43E98F}"/>
                  </a:ext>
                </a:extLst>
              </p:cNvPr>
              <p:cNvSpPr/>
              <p:nvPr/>
            </p:nvSpPr>
            <p:spPr bwMode="auto">
              <a:xfrm>
                <a:off x="3937292" y="5859269"/>
                <a:ext cx="200468" cy="688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33" name="グループ化 432">
            <a:extLst>
              <a:ext uri="{FF2B5EF4-FFF2-40B4-BE49-F238E27FC236}">
                <a16:creationId xmlns:a16="http://schemas.microsoft.com/office/drawing/2014/main" id="{21402666-DA3A-4A97-B364-C8E271874075}"/>
              </a:ext>
            </a:extLst>
          </p:cNvPr>
          <p:cNvGrpSpPr/>
          <p:nvPr/>
        </p:nvGrpSpPr>
        <p:grpSpPr>
          <a:xfrm>
            <a:off x="2233693" y="5066205"/>
            <a:ext cx="1685846" cy="915711"/>
            <a:chOff x="4169459" y="893621"/>
            <a:chExt cx="2933105" cy="1593193"/>
          </a:xfrm>
        </p:grpSpPr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C295F28F-8121-4908-B4D6-E1148FE4803D}"/>
                </a:ext>
              </a:extLst>
            </p:cNvPr>
            <p:cNvGrpSpPr/>
            <p:nvPr/>
          </p:nvGrpSpPr>
          <p:grpSpPr>
            <a:xfrm>
              <a:off x="4468895" y="977693"/>
              <a:ext cx="2337233" cy="462963"/>
              <a:chOff x="4505977" y="818806"/>
              <a:chExt cx="2663790" cy="737855"/>
            </a:xfrm>
            <a:solidFill>
              <a:srgbClr val="FFFF00"/>
            </a:solidFill>
          </p:grpSpPr>
          <p:sp>
            <p:nvSpPr>
              <p:cNvPr id="439" name="正方形/長方形 438">
                <a:extLst>
                  <a:ext uri="{FF2B5EF4-FFF2-40B4-BE49-F238E27FC236}">
                    <a16:creationId xmlns:a16="http://schemas.microsoft.com/office/drawing/2014/main" id="{03E1F5E5-C654-4B93-94CD-681845758606}"/>
                  </a:ext>
                </a:extLst>
              </p:cNvPr>
              <p:cNvSpPr/>
              <p:nvPr/>
            </p:nvSpPr>
            <p:spPr bwMode="auto">
              <a:xfrm>
                <a:off x="4505977" y="818809"/>
                <a:ext cx="2663790" cy="737852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6C6DEBA7-00C0-421C-B424-78E6717E765C}"/>
                  </a:ext>
                </a:extLst>
              </p:cNvPr>
              <p:cNvSpPr/>
              <p:nvPr/>
            </p:nvSpPr>
            <p:spPr bwMode="auto">
              <a:xfrm>
                <a:off x="4568045" y="818806"/>
                <a:ext cx="2569767" cy="737848"/>
              </a:xfrm>
              <a:custGeom>
                <a:avLst/>
                <a:gdLst>
                  <a:gd name="connsiteX0" fmla="*/ 2303953 w 2569768"/>
                  <a:gd name="connsiteY0" fmla="*/ 0 h 479874"/>
                  <a:gd name="connsiteX1" fmla="*/ 2569768 w 2569768"/>
                  <a:gd name="connsiteY1" fmla="*/ 0 h 479874"/>
                  <a:gd name="connsiteX2" fmla="*/ 2361315 w 2569768"/>
                  <a:gd name="connsiteY2" fmla="*/ 479874 h 479874"/>
                  <a:gd name="connsiteX3" fmla="*/ 2095500 w 2569768"/>
                  <a:gd name="connsiteY3" fmla="*/ 479874 h 479874"/>
                  <a:gd name="connsiteX4" fmla="*/ 1780078 w 2569768"/>
                  <a:gd name="connsiteY4" fmla="*/ 0 h 479874"/>
                  <a:gd name="connsiteX5" fmla="*/ 2045893 w 2569768"/>
                  <a:gd name="connsiteY5" fmla="*/ 0 h 479874"/>
                  <a:gd name="connsiteX6" fmla="*/ 1837440 w 2569768"/>
                  <a:gd name="connsiteY6" fmla="*/ 479874 h 479874"/>
                  <a:gd name="connsiteX7" fmla="*/ 1571625 w 2569768"/>
                  <a:gd name="connsiteY7" fmla="*/ 479874 h 479874"/>
                  <a:gd name="connsiteX8" fmla="*/ 1256203 w 2569768"/>
                  <a:gd name="connsiteY8" fmla="*/ 0 h 479874"/>
                  <a:gd name="connsiteX9" fmla="*/ 1522018 w 2569768"/>
                  <a:gd name="connsiteY9" fmla="*/ 0 h 479874"/>
                  <a:gd name="connsiteX10" fmla="*/ 1313565 w 2569768"/>
                  <a:gd name="connsiteY10" fmla="*/ 479874 h 479874"/>
                  <a:gd name="connsiteX11" fmla="*/ 1047750 w 2569768"/>
                  <a:gd name="connsiteY11" fmla="*/ 479874 h 479874"/>
                  <a:gd name="connsiteX12" fmla="*/ 732328 w 2569768"/>
                  <a:gd name="connsiteY12" fmla="*/ 0 h 479874"/>
                  <a:gd name="connsiteX13" fmla="*/ 998143 w 2569768"/>
                  <a:gd name="connsiteY13" fmla="*/ 0 h 479874"/>
                  <a:gd name="connsiteX14" fmla="*/ 789690 w 2569768"/>
                  <a:gd name="connsiteY14" fmla="*/ 479874 h 479874"/>
                  <a:gd name="connsiteX15" fmla="*/ 523875 w 2569768"/>
                  <a:gd name="connsiteY15" fmla="*/ 479874 h 479874"/>
                  <a:gd name="connsiteX16" fmla="*/ 208453 w 2569768"/>
                  <a:gd name="connsiteY16" fmla="*/ 0 h 479874"/>
                  <a:gd name="connsiteX17" fmla="*/ 474268 w 2569768"/>
                  <a:gd name="connsiteY17" fmla="*/ 0 h 479874"/>
                  <a:gd name="connsiteX18" fmla="*/ 265815 w 2569768"/>
                  <a:gd name="connsiteY18" fmla="*/ 479874 h 479874"/>
                  <a:gd name="connsiteX19" fmla="*/ 0 w 2569768"/>
                  <a:gd name="connsiteY19" fmla="*/ 479874 h 47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9768" h="479874">
                    <a:moveTo>
                      <a:pt x="2303953" y="0"/>
                    </a:moveTo>
                    <a:lnTo>
                      <a:pt x="2569768" y="0"/>
                    </a:lnTo>
                    <a:lnTo>
                      <a:pt x="2361315" y="479874"/>
                    </a:lnTo>
                    <a:lnTo>
                      <a:pt x="2095500" y="479874"/>
                    </a:lnTo>
                    <a:close/>
                    <a:moveTo>
                      <a:pt x="1780078" y="0"/>
                    </a:moveTo>
                    <a:lnTo>
                      <a:pt x="2045893" y="0"/>
                    </a:lnTo>
                    <a:lnTo>
                      <a:pt x="1837440" y="479874"/>
                    </a:lnTo>
                    <a:lnTo>
                      <a:pt x="1571625" y="479874"/>
                    </a:lnTo>
                    <a:close/>
                    <a:moveTo>
                      <a:pt x="1256203" y="0"/>
                    </a:moveTo>
                    <a:lnTo>
                      <a:pt x="1522018" y="0"/>
                    </a:lnTo>
                    <a:lnTo>
                      <a:pt x="1313565" y="479874"/>
                    </a:lnTo>
                    <a:lnTo>
                      <a:pt x="1047750" y="479874"/>
                    </a:lnTo>
                    <a:close/>
                    <a:moveTo>
                      <a:pt x="732328" y="0"/>
                    </a:moveTo>
                    <a:lnTo>
                      <a:pt x="998143" y="0"/>
                    </a:lnTo>
                    <a:lnTo>
                      <a:pt x="789690" y="479874"/>
                    </a:lnTo>
                    <a:lnTo>
                      <a:pt x="523875" y="479874"/>
                    </a:lnTo>
                    <a:close/>
                    <a:moveTo>
                      <a:pt x="208453" y="0"/>
                    </a:moveTo>
                    <a:lnTo>
                      <a:pt x="474268" y="0"/>
                    </a:lnTo>
                    <a:lnTo>
                      <a:pt x="265815" y="479874"/>
                    </a:lnTo>
                    <a:lnTo>
                      <a:pt x="0" y="479874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5D6CF6A4-E7A4-48D9-ABDC-1A9D9E6DE0F3}"/>
                </a:ext>
              </a:extLst>
            </p:cNvPr>
            <p:cNvSpPr/>
            <p:nvPr/>
          </p:nvSpPr>
          <p:spPr bwMode="auto">
            <a:xfrm>
              <a:off x="4278575" y="893621"/>
              <a:ext cx="187644" cy="14416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C58B6EC0-A94C-4960-908C-88DBF186A629}"/>
                </a:ext>
              </a:extLst>
            </p:cNvPr>
            <p:cNvSpPr/>
            <p:nvPr/>
          </p:nvSpPr>
          <p:spPr bwMode="auto">
            <a:xfrm>
              <a:off x="6805803" y="893621"/>
              <a:ext cx="187644" cy="14416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7" name="四角形: 上の 2 つの角を丸める 436">
              <a:extLst>
                <a:ext uri="{FF2B5EF4-FFF2-40B4-BE49-F238E27FC236}">
                  <a16:creationId xmlns:a16="http://schemas.microsoft.com/office/drawing/2014/main" id="{6B44FF32-8B84-49AB-9214-53E6B649A51A}"/>
                </a:ext>
              </a:extLst>
            </p:cNvPr>
            <p:cNvSpPr/>
            <p:nvPr/>
          </p:nvSpPr>
          <p:spPr bwMode="auto">
            <a:xfrm>
              <a:off x="4169459" y="2323502"/>
              <a:ext cx="405877" cy="16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FDE30103-38B5-43CE-A767-E7C47FC0022E}"/>
                </a:ext>
              </a:extLst>
            </p:cNvPr>
            <p:cNvSpPr/>
            <p:nvPr/>
          </p:nvSpPr>
          <p:spPr bwMode="auto">
            <a:xfrm>
              <a:off x="6696687" y="2323502"/>
              <a:ext cx="405877" cy="16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41" name="グループ化 440">
            <a:extLst>
              <a:ext uri="{FF2B5EF4-FFF2-40B4-BE49-F238E27FC236}">
                <a16:creationId xmlns:a16="http://schemas.microsoft.com/office/drawing/2014/main" id="{756685D5-B461-4D3D-9043-326A3996E69C}"/>
              </a:ext>
            </a:extLst>
          </p:cNvPr>
          <p:cNvGrpSpPr/>
          <p:nvPr/>
        </p:nvGrpSpPr>
        <p:grpSpPr>
          <a:xfrm>
            <a:off x="4236514" y="4831281"/>
            <a:ext cx="1445882" cy="1381237"/>
            <a:chOff x="4236514" y="953725"/>
            <a:chExt cx="1445882" cy="1381237"/>
          </a:xfrm>
          <a:solidFill>
            <a:srgbClr val="808080">
              <a:lumMod val="50000"/>
            </a:srgbClr>
          </a:solidFill>
        </p:grpSpPr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FFC9BF53-03A5-4FDD-BA89-F523A0CE761D}"/>
                </a:ext>
              </a:extLst>
            </p:cNvPr>
            <p:cNvSpPr/>
            <p:nvPr/>
          </p:nvSpPr>
          <p:spPr bwMode="auto">
            <a:xfrm rot="14835668" flipH="1">
              <a:off x="5304228" y="750690"/>
              <a:ext cx="22986" cy="7196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3" name="四角形: 上の 2 つの角を丸める 442">
              <a:extLst>
                <a:ext uri="{FF2B5EF4-FFF2-40B4-BE49-F238E27FC236}">
                  <a16:creationId xmlns:a16="http://schemas.microsoft.com/office/drawing/2014/main" id="{4EB1B0B3-5AC2-4DA8-BEC6-789F9687FEF0}"/>
                </a:ext>
              </a:extLst>
            </p:cNvPr>
            <p:cNvSpPr/>
            <p:nvPr/>
          </p:nvSpPr>
          <p:spPr bwMode="auto">
            <a:xfrm rot="6764332">
              <a:off x="4584862" y="750692"/>
              <a:ext cx="22986" cy="7196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9DDF26C1-B881-4AAF-A576-93BD21F60A34}"/>
                </a:ext>
              </a:extLst>
            </p:cNvPr>
            <p:cNvGrpSpPr/>
            <p:nvPr/>
          </p:nvGrpSpPr>
          <p:grpSpPr>
            <a:xfrm>
              <a:off x="4328050" y="1231595"/>
              <a:ext cx="621669" cy="959321"/>
              <a:chOff x="4187915" y="1157324"/>
              <a:chExt cx="780521" cy="1204452"/>
            </a:xfrm>
            <a:grpFill/>
          </p:grpSpPr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ECA2F12B-ED80-4867-A33E-7EC781173448}"/>
                  </a:ext>
                </a:extLst>
              </p:cNvPr>
              <p:cNvSpPr/>
              <p:nvPr/>
            </p:nvSpPr>
            <p:spPr bwMode="auto">
              <a:xfrm>
                <a:off x="4281175" y="1183706"/>
                <a:ext cx="593999" cy="1165174"/>
              </a:xfrm>
              <a:custGeom>
                <a:avLst/>
                <a:gdLst>
                  <a:gd name="connsiteX0" fmla="*/ 875751 w 920545"/>
                  <a:gd name="connsiteY0" fmla="*/ 0 h 1165174"/>
                  <a:gd name="connsiteX1" fmla="*/ 919620 w 920545"/>
                  <a:gd name="connsiteY1" fmla="*/ 0 h 1165174"/>
                  <a:gd name="connsiteX2" fmla="*/ 920545 w 920545"/>
                  <a:gd name="connsiteY2" fmla="*/ 925 h 1165174"/>
                  <a:gd name="connsiteX3" fmla="*/ 920545 w 920545"/>
                  <a:gd name="connsiteY3" fmla="*/ 1164249 h 1165174"/>
                  <a:gd name="connsiteX4" fmla="*/ 919620 w 920545"/>
                  <a:gd name="connsiteY4" fmla="*/ 1165174 h 1165174"/>
                  <a:gd name="connsiteX5" fmla="*/ 875751 w 920545"/>
                  <a:gd name="connsiteY5" fmla="*/ 1165174 h 1165174"/>
                  <a:gd name="connsiteX6" fmla="*/ 874826 w 920545"/>
                  <a:gd name="connsiteY6" fmla="*/ 1164249 h 1165174"/>
                  <a:gd name="connsiteX7" fmla="*/ 874826 w 920545"/>
                  <a:gd name="connsiteY7" fmla="*/ 925 h 1165174"/>
                  <a:gd name="connsiteX8" fmla="*/ 875751 w 920545"/>
                  <a:gd name="connsiteY8" fmla="*/ 0 h 1165174"/>
                  <a:gd name="connsiteX9" fmla="*/ 750775 w 920545"/>
                  <a:gd name="connsiteY9" fmla="*/ 0 h 1165174"/>
                  <a:gd name="connsiteX10" fmla="*/ 794644 w 920545"/>
                  <a:gd name="connsiteY10" fmla="*/ 0 h 1165174"/>
                  <a:gd name="connsiteX11" fmla="*/ 795569 w 920545"/>
                  <a:gd name="connsiteY11" fmla="*/ 925 h 1165174"/>
                  <a:gd name="connsiteX12" fmla="*/ 795569 w 920545"/>
                  <a:gd name="connsiteY12" fmla="*/ 1164249 h 1165174"/>
                  <a:gd name="connsiteX13" fmla="*/ 794644 w 920545"/>
                  <a:gd name="connsiteY13" fmla="*/ 1165174 h 1165174"/>
                  <a:gd name="connsiteX14" fmla="*/ 750775 w 920545"/>
                  <a:gd name="connsiteY14" fmla="*/ 1165174 h 1165174"/>
                  <a:gd name="connsiteX15" fmla="*/ 749850 w 920545"/>
                  <a:gd name="connsiteY15" fmla="*/ 1164249 h 1165174"/>
                  <a:gd name="connsiteX16" fmla="*/ 749850 w 920545"/>
                  <a:gd name="connsiteY16" fmla="*/ 925 h 1165174"/>
                  <a:gd name="connsiteX17" fmla="*/ 750775 w 920545"/>
                  <a:gd name="connsiteY17" fmla="*/ 0 h 1165174"/>
                  <a:gd name="connsiteX18" fmla="*/ 625800 w 920545"/>
                  <a:gd name="connsiteY18" fmla="*/ 0 h 1165174"/>
                  <a:gd name="connsiteX19" fmla="*/ 669669 w 920545"/>
                  <a:gd name="connsiteY19" fmla="*/ 0 h 1165174"/>
                  <a:gd name="connsiteX20" fmla="*/ 670594 w 920545"/>
                  <a:gd name="connsiteY20" fmla="*/ 925 h 1165174"/>
                  <a:gd name="connsiteX21" fmla="*/ 670594 w 920545"/>
                  <a:gd name="connsiteY21" fmla="*/ 1164249 h 1165174"/>
                  <a:gd name="connsiteX22" fmla="*/ 669669 w 920545"/>
                  <a:gd name="connsiteY22" fmla="*/ 1165174 h 1165174"/>
                  <a:gd name="connsiteX23" fmla="*/ 625800 w 920545"/>
                  <a:gd name="connsiteY23" fmla="*/ 1165174 h 1165174"/>
                  <a:gd name="connsiteX24" fmla="*/ 624875 w 920545"/>
                  <a:gd name="connsiteY24" fmla="*/ 1164249 h 1165174"/>
                  <a:gd name="connsiteX25" fmla="*/ 624875 w 920545"/>
                  <a:gd name="connsiteY25" fmla="*/ 925 h 1165174"/>
                  <a:gd name="connsiteX26" fmla="*/ 625800 w 920545"/>
                  <a:gd name="connsiteY26" fmla="*/ 0 h 1165174"/>
                  <a:gd name="connsiteX27" fmla="*/ 500825 w 920545"/>
                  <a:gd name="connsiteY27" fmla="*/ 0 h 1165174"/>
                  <a:gd name="connsiteX28" fmla="*/ 544694 w 920545"/>
                  <a:gd name="connsiteY28" fmla="*/ 0 h 1165174"/>
                  <a:gd name="connsiteX29" fmla="*/ 545619 w 920545"/>
                  <a:gd name="connsiteY29" fmla="*/ 925 h 1165174"/>
                  <a:gd name="connsiteX30" fmla="*/ 545619 w 920545"/>
                  <a:gd name="connsiteY30" fmla="*/ 1164249 h 1165174"/>
                  <a:gd name="connsiteX31" fmla="*/ 544694 w 920545"/>
                  <a:gd name="connsiteY31" fmla="*/ 1165174 h 1165174"/>
                  <a:gd name="connsiteX32" fmla="*/ 500825 w 920545"/>
                  <a:gd name="connsiteY32" fmla="*/ 1165174 h 1165174"/>
                  <a:gd name="connsiteX33" fmla="*/ 499900 w 920545"/>
                  <a:gd name="connsiteY33" fmla="*/ 1164249 h 1165174"/>
                  <a:gd name="connsiteX34" fmla="*/ 499900 w 920545"/>
                  <a:gd name="connsiteY34" fmla="*/ 925 h 1165174"/>
                  <a:gd name="connsiteX35" fmla="*/ 500825 w 920545"/>
                  <a:gd name="connsiteY35" fmla="*/ 0 h 1165174"/>
                  <a:gd name="connsiteX36" fmla="*/ 375850 w 920545"/>
                  <a:gd name="connsiteY36" fmla="*/ 0 h 1165174"/>
                  <a:gd name="connsiteX37" fmla="*/ 419719 w 920545"/>
                  <a:gd name="connsiteY37" fmla="*/ 0 h 1165174"/>
                  <a:gd name="connsiteX38" fmla="*/ 420644 w 920545"/>
                  <a:gd name="connsiteY38" fmla="*/ 925 h 1165174"/>
                  <a:gd name="connsiteX39" fmla="*/ 420644 w 920545"/>
                  <a:gd name="connsiteY39" fmla="*/ 1164249 h 1165174"/>
                  <a:gd name="connsiteX40" fmla="*/ 419719 w 920545"/>
                  <a:gd name="connsiteY40" fmla="*/ 1165174 h 1165174"/>
                  <a:gd name="connsiteX41" fmla="*/ 375850 w 920545"/>
                  <a:gd name="connsiteY41" fmla="*/ 1165174 h 1165174"/>
                  <a:gd name="connsiteX42" fmla="*/ 374925 w 920545"/>
                  <a:gd name="connsiteY42" fmla="*/ 1164249 h 1165174"/>
                  <a:gd name="connsiteX43" fmla="*/ 374925 w 920545"/>
                  <a:gd name="connsiteY43" fmla="*/ 925 h 1165174"/>
                  <a:gd name="connsiteX44" fmla="*/ 375850 w 920545"/>
                  <a:gd name="connsiteY44" fmla="*/ 0 h 1165174"/>
                  <a:gd name="connsiteX45" fmla="*/ 250875 w 920545"/>
                  <a:gd name="connsiteY45" fmla="*/ 0 h 1165174"/>
                  <a:gd name="connsiteX46" fmla="*/ 294744 w 920545"/>
                  <a:gd name="connsiteY46" fmla="*/ 0 h 1165174"/>
                  <a:gd name="connsiteX47" fmla="*/ 295669 w 920545"/>
                  <a:gd name="connsiteY47" fmla="*/ 925 h 1165174"/>
                  <a:gd name="connsiteX48" fmla="*/ 295669 w 920545"/>
                  <a:gd name="connsiteY48" fmla="*/ 1164249 h 1165174"/>
                  <a:gd name="connsiteX49" fmla="*/ 294744 w 920545"/>
                  <a:gd name="connsiteY49" fmla="*/ 1165174 h 1165174"/>
                  <a:gd name="connsiteX50" fmla="*/ 250875 w 920545"/>
                  <a:gd name="connsiteY50" fmla="*/ 1165174 h 1165174"/>
                  <a:gd name="connsiteX51" fmla="*/ 249950 w 920545"/>
                  <a:gd name="connsiteY51" fmla="*/ 1164249 h 1165174"/>
                  <a:gd name="connsiteX52" fmla="*/ 249950 w 920545"/>
                  <a:gd name="connsiteY52" fmla="*/ 925 h 1165174"/>
                  <a:gd name="connsiteX53" fmla="*/ 250875 w 920545"/>
                  <a:gd name="connsiteY53" fmla="*/ 0 h 1165174"/>
                  <a:gd name="connsiteX54" fmla="*/ 125900 w 920545"/>
                  <a:gd name="connsiteY54" fmla="*/ 0 h 1165174"/>
                  <a:gd name="connsiteX55" fmla="*/ 169769 w 920545"/>
                  <a:gd name="connsiteY55" fmla="*/ 0 h 1165174"/>
                  <a:gd name="connsiteX56" fmla="*/ 170694 w 920545"/>
                  <a:gd name="connsiteY56" fmla="*/ 925 h 1165174"/>
                  <a:gd name="connsiteX57" fmla="*/ 170694 w 920545"/>
                  <a:gd name="connsiteY57" fmla="*/ 1164249 h 1165174"/>
                  <a:gd name="connsiteX58" fmla="*/ 169769 w 920545"/>
                  <a:gd name="connsiteY58" fmla="*/ 1165174 h 1165174"/>
                  <a:gd name="connsiteX59" fmla="*/ 125900 w 920545"/>
                  <a:gd name="connsiteY59" fmla="*/ 1165174 h 1165174"/>
                  <a:gd name="connsiteX60" fmla="*/ 124975 w 920545"/>
                  <a:gd name="connsiteY60" fmla="*/ 1164249 h 1165174"/>
                  <a:gd name="connsiteX61" fmla="*/ 124975 w 920545"/>
                  <a:gd name="connsiteY61" fmla="*/ 925 h 1165174"/>
                  <a:gd name="connsiteX62" fmla="*/ 125900 w 920545"/>
                  <a:gd name="connsiteY62" fmla="*/ 0 h 1165174"/>
                  <a:gd name="connsiteX63" fmla="*/ 925 w 920545"/>
                  <a:gd name="connsiteY63" fmla="*/ 0 h 1165174"/>
                  <a:gd name="connsiteX64" fmla="*/ 44794 w 920545"/>
                  <a:gd name="connsiteY64" fmla="*/ 0 h 1165174"/>
                  <a:gd name="connsiteX65" fmla="*/ 45719 w 920545"/>
                  <a:gd name="connsiteY65" fmla="*/ 925 h 1165174"/>
                  <a:gd name="connsiteX66" fmla="*/ 45719 w 920545"/>
                  <a:gd name="connsiteY66" fmla="*/ 1164249 h 1165174"/>
                  <a:gd name="connsiteX67" fmla="*/ 44794 w 920545"/>
                  <a:gd name="connsiteY67" fmla="*/ 1165174 h 1165174"/>
                  <a:gd name="connsiteX68" fmla="*/ 925 w 920545"/>
                  <a:gd name="connsiteY68" fmla="*/ 1165174 h 1165174"/>
                  <a:gd name="connsiteX69" fmla="*/ 0 w 920545"/>
                  <a:gd name="connsiteY69" fmla="*/ 1164249 h 1165174"/>
                  <a:gd name="connsiteX70" fmla="*/ 0 w 920545"/>
                  <a:gd name="connsiteY70" fmla="*/ 925 h 1165174"/>
                  <a:gd name="connsiteX71" fmla="*/ 925 w 920545"/>
                  <a:gd name="connsiteY71" fmla="*/ 0 h 116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920545" h="1165174">
                    <a:moveTo>
                      <a:pt x="875751" y="0"/>
                    </a:moveTo>
                    <a:lnTo>
                      <a:pt x="919620" y="0"/>
                    </a:lnTo>
                    <a:cubicBezTo>
                      <a:pt x="920131" y="0"/>
                      <a:pt x="920545" y="414"/>
                      <a:pt x="920545" y="925"/>
                    </a:cubicBezTo>
                    <a:lnTo>
                      <a:pt x="920545" y="1164249"/>
                    </a:lnTo>
                    <a:cubicBezTo>
                      <a:pt x="920545" y="1164760"/>
                      <a:pt x="920131" y="1165174"/>
                      <a:pt x="919620" y="1165174"/>
                    </a:cubicBezTo>
                    <a:lnTo>
                      <a:pt x="875751" y="1165174"/>
                    </a:lnTo>
                    <a:cubicBezTo>
                      <a:pt x="875240" y="1165174"/>
                      <a:pt x="874826" y="1164760"/>
                      <a:pt x="874826" y="1164249"/>
                    </a:cubicBezTo>
                    <a:lnTo>
                      <a:pt x="874826" y="925"/>
                    </a:lnTo>
                    <a:cubicBezTo>
                      <a:pt x="874826" y="414"/>
                      <a:pt x="875240" y="0"/>
                      <a:pt x="875751" y="0"/>
                    </a:cubicBezTo>
                    <a:close/>
                    <a:moveTo>
                      <a:pt x="750775" y="0"/>
                    </a:moveTo>
                    <a:lnTo>
                      <a:pt x="794644" y="0"/>
                    </a:lnTo>
                    <a:cubicBezTo>
                      <a:pt x="795155" y="0"/>
                      <a:pt x="795569" y="414"/>
                      <a:pt x="795569" y="925"/>
                    </a:cubicBezTo>
                    <a:lnTo>
                      <a:pt x="795569" y="1164249"/>
                    </a:lnTo>
                    <a:cubicBezTo>
                      <a:pt x="795569" y="1164760"/>
                      <a:pt x="795155" y="1165174"/>
                      <a:pt x="794644" y="1165174"/>
                    </a:cubicBezTo>
                    <a:lnTo>
                      <a:pt x="750775" y="1165174"/>
                    </a:lnTo>
                    <a:cubicBezTo>
                      <a:pt x="750264" y="1165174"/>
                      <a:pt x="749850" y="1164760"/>
                      <a:pt x="749850" y="1164249"/>
                    </a:cubicBezTo>
                    <a:lnTo>
                      <a:pt x="749850" y="925"/>
                    </a:lnTo>
                    <a:cubicBezTo>
                      <a:pt x="749850" y="414"/>
                      <a:pt x="750264" y="0"/>
                      <a:pt x="750775" y="0"/>
                    </a:cubicBezTo>
                    <a:close/>
                    <a:moveTo>
                      <a:pt x="625800" y="0"/>
                    </a:moveTo>
                    <a:lnTo>
                      <a:pt x="669669" y="0"/>
                    </a:lnTo>
                    <a:cubicBezTo>
                      <a:pt x="670180" y="0"/>
                      <a:pt x="670594" y="414"/>
                      <a:pt x="670594" y="925"/>
                    </a:cubicBezTo>
                    <a:lnTo>
                      <a:pt x="670594" y="1164249"/>
                    </a:lnTo>
                    <a:cubicBezTo>
                      <a:pt x="670594" y="1164760"/>
                      <a:pt x="670180" y="1165174"/>
                      <a:pt x="669669" y="1165174"/>
                    </a:cubicBezTo>
                    <a:lnTo>
                      <a:pt x="625800" y="1165174"/>
                    </a:lnTo>
                    <a:cubicBezTo>
                      <a:pt x="625289" y="1165174"/>
                      <a:pt x="624875" y="1164760"/>
                      <a:pt x="624875" y="1164249"/>
                    </a:cubicBezTo>
                    <a:lnTo>
                      <a:pt x="624875" y="925"/>
                    </a:lnTo>
                    <a:cubicBezTo>
                      <a:pt x="624875" y="414"/>
                      <a:pt x="625289" y="0"/>
                      <a:pt x="625800" y="0"/>
                    </a:cubicBezTo>
                    <a:close/>
                    <a:moveTo>
                      <a:pt x="500825" y="0"/>
                    </a:moveTo>
                    <a:lnTo>
                      <a:pt x="544694" y="0"/>
                    </a:lnTo>
                    <a:cubicBezTo>
                      <a:pt x="545205" y="0"/>
                      <a:pt x="545619" y="414"/>
                      <a:pt x="545619" y="925"/>
                    </a:cubicBezTo>
                    <a:lnTo>
                      <a:pt x="545619" y="1164249"/>
                    </a:lnTo>
                    <a:cubicBezTo>
                      <a:pt x="545619" y="1164760"/>
                      <a:pt x="545205" y="1165174"/>
                      <a:pt x="544694" y="1165174"/>
                    </a:cubicBezTo>
                    <a:lnTo>
                      <a:pt x="500825" y="1165174"/>
                    </a:lnTo>
                    <a:cubicBezTo>
                      <a:pt x="500314" y="1165174"/>
                      <a:pt x="499900" y="1164760"/>
                      <a:pt x="499900" y="1164249"/>
                    </a:cubicBezTo>
                    <a:lnTo>
                      <a:pt x="499900" y="925"/>
                    </a:lnTo>
                    <a:cubicBezTo>
                      <a:pt x="499900" y="414"/>
                      <a:pt x="500314" y="0"/>
                      <a:pt x="500825" y="0"/>
                    </a:cubicBezTo>
                    <a:close/>
                    <a:moveTo>
                      <a:pt x="375850" y="0"/>
                    </a:moveTo>
                    <a:lnTo>
                      <a:pt x="419719" y="0"/>
                    </a:lnTo>
                    <a:cubicBezTo>
                      <a:pt x="420230" y="0"/>
                      <a:pt x="420644" y="414"/>
                      <a:pt x="420644" y="925"/>
                    </a:cubicBezTo>
                    <a:lnTo>
                      <a:pt x="420644" y="1164249"/>
                    </a:lnTo>
                    <a:cubicBezTo>
                      <a:pt x="420644" y="1164760"/>
                      <a:pt x="420230" y="1165174"/>
                      <a:pt x="419719" y="1165174"/>
                    </a:cubicBezTo>
                    <a:lnTo>
                      <a:pt x="375850" y="1165174"/>
                    </a:lnTo>
                    <a:cubicBezTo>
                      <a:pt x="375339" y="1165174"/>
                      <a:pt x="374925" y="1164760"/>
                      <a:pt x="374925" y="1164249"/>
                    </a:cubicBezTo>
                    <a:lnTo>
                      <a:pt x="374925" y="925"/>
                    </a:lnTo>
                    <a:cubicBezTo>
                      <a:pt x="374925" y="414"/>
                      <a:pt x="375339" y="0"/>
                      <a:pt x="375850" y="0"/>
                    </a:cubicBezTo>
                    <a:close/>
                    <a:moveTo>
                      <a:pt x="250875" y="0"/>
                    </a:moveTo>
                    <a:lnTo>
                      <a:pt x="294744" y="0"/>
                    </a:lnTo>
                    <a:cubicBezTo>
                      <a:pt x="295255" y="0"/>
                      <a:pt x="295669" y="414"/>
                      <a:pt x="295669" y="925"/>
                    </a:cubicBezTo>
                    <a:lnTo>
                      <a:pt x="295669" y="1164249"/>
                    </a:lnTo>
                    <a:cubicBezTo>
                      <a:pt x="295669" y="1164760"/>
                      <a:pt x="295255" y="1165174"/>
                      <a:pt x="294744" y="1165174"/>
                    </a:cubicBezTo>
                    <a:lnTo>
                      <a:pt x="250875" y="1165174"/>
                    </a:lnTo>
                    <a:cubicBezTo>
                      <a:pt x="250364" y="1165174"/>
                      <a:pt x="249950" y="1164760"/>
                      <a:pt x="249950" y="1164249"/>
                    </a:cubicBezTo>
                    <a:lnTo>
                      <a:pt x="249950" y="925"/>
                    </a:lnTo>
                    <a:cubicBezTo>
                      <a:pt x="249950" y="414"/>
                      <a:pt x="250364" y="0"/>
                      <a:pt x="250875" y="0"/>
                    </a:cubicBezTo>
                    <a:close/>
                    <a:moveTo>
                      <a:pt x="125900" y="0"/>
                    </a:moveTo>
                    <a:lnTo>
                      <a:pt x="169769" y="0"/>
                    </a:lnTo>
                    <a:cubicBezTo>
                      <a:pt x="170280" y="0"/>
                      <a:pt x="170694" y="414"/>
                      <a:pt x="170694" y="925"/>
                    </a:cubicBezTo>
                    <a:lnTo>
                      <a:pt x="170694" y="1164249"/>
                    </a:lnTo>
                    <a:cubicBezTo>
                      <a:pt x="170694" y="1164760"/>
                      <a:pt x="170280" y="1165174"/>
                      <a:pt x="169769" y="1165174"/>
                    </a:cubicBezTo>
                    <a:lnTo>
                      <a:pt x="125900" y="1165174"/>
                    </a:lnTo>
                    <a:cubicBezTo>
                      <a:pt x="125389" y="1165174"/>
                      <a:pt x="124975" y="1164760"/>
                      <a:pt x="124975" y="1164249"/>
                    </a:cubicBezTo>
                    <a:lnTo>
                      <a:pt x="124975" y="925"/>
                    </a:lnTo>
                    <a:cubicBezTo>
                      <a:pt x="124975" y="414"/>
                      <a:pt x="125389" y="0"/>
                      <a:pt x="125900" y="0"/>
                    </a:cubicBezTo>
                    <a:close/>
                    <a:moveTo>
                      <a:pt x="925" y="0"/>
                    </a:moveTo>
                    <a:lnTo>
                      <a:pt x="44794" y="0"/>
                    </a:lnTo>
                    <a:cubicBezTo>
                      <a:pt x="45305" y="0"/>
                      <a:pt x="45719" y="414"/>
                      <a:pt x="45719" y="925"/>
                    </a:cubicBezTo>
                    <a:lnTo>
                      <a:pt x="45719" y="1164249"/>
                    </a:lnTo>
                    <a:cubicBezTo>
                      <a:pt x="45719" y="1164760"/>
                      <a:pt x="45305" y="1165174"/>
                      <a:pt x="44794" y="1165174"/>
                    </a:cubicBezTo>
                    <a:lnTo>
                      <a:pt x="925" y="1165174"/>
                    </a:lnTo>
                    <a:cubicBezTo>
                      <a:pt x="414" y="1165174"/>
                      <a:pt x="0" y="1164760"/>
                      <a:pt x="0" y="1164249"/>
                    </a:cubicBezTo>
                    <a:lnTo>
                      <a:pt x="0" y="925"/>
                    </a:lnTo>
                    <a:cubicBezTo>
                      <a:pt x="0" y="414"/>
                      <a:pt x="414" y="0"/>
                      <a:pt x="925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6" name="四角形: 角を丸くする 455">
                <a:extLst>
                  <a:ext uri="{FF2B5EF4-FFF2-40B4-BE49-F238E27FC236}">
                    <a16:creationId xmlns:a16="http://schemas.microsoft.com/office/drawing/2014/main" id="{7AEB509E-C314-4D24-ACC4-C4C6E1BF8F6F}"/>
                  </a:ext>
                </a:extLst>
              </p:cNvPr>
              <p:cNvSpPr/>
              <p:nvPr/>
            </p:nvSpPr>
            <p:spPr bwMode="auto">
              <a:xfrm>
                <a:off x="4210494" y="1644034"/>
                <a:ext cx="735362" cy="142486"/>
              </a:xfrm>
              <a:prstGeom prst="roundRect">
                <a:avLst>
                  <a:gd name="adj" fmla="val 2023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E1D936D8-5697-418C-8AF7-DA23A83A3D21}"/>
                  </a:ext>
                </a:extLst>
              </p:cNvPr>
              <p:cNvSpPr/>
              <p:nvPr/>
            </p:nvSpPr>
            <p:spPr bwMode="auto">
              <a:xfrm>
                <a:off x="4187915" y="1157324"/>
                <a:ext cx="780521" cy="1204452"/>
              </a:xfrm>
              <a:custGeom>
                <a:avLst/>
                <a:gdLst>
                  <a:gd name="connsiteX0" fmla="*/ 53449 w 780521"/>
                  <a:gd name="connsiteY0" fmla="*/ 40445 h 1204452"/>
                  <a:gd name="connsiteX1" fmla="*/ 39247 w 780521"/>
                  <a:gd name="connsiteY1" fmla="*/ 54647 h 1204452"/>
                  <a:gd name="connsiteX2" fmla="*/ 39247 w 780521"/>
                  <a:gd name="connsiteY2" fmla="*/ 1149805 h 1204452"/>
                  <a:gd name="connsiteX3" fmla="*/ 53449 w 780521"/>
                  <a:gd name="connsiteY3" fmla="*/ 1164007 h 1204452"/>
                  <a:gd name="connsiteX4" fmla="*/ 727071 w 780521"/>
                  <a:gd name="connsiteY4" fmla="*/ 1164007 h 1204452"/>
                  <a:gd name="connsiteX5" fmla="*/ 741273 w 780521"/>
                  <a:gd name="connsiteY5" fmla="*/ 1149805 h 1204452"/>
                  <a:gd name="connsiteX6" fmla="*/ 741273 w 780521"/>
                  <a:gd name="connsiteY6" fmla="*/ 54647 h 1204452"/>
                  <a:gd name="connsiteX7" fmla="*/ 727071 w 780521"/>
                  <a:gd name="connsiteY7" fmla="*/ 40445 h 1204452"/>
                  <a:gd name="connsiteX8" fmla="*/ 32462 w 780521"/>
                  <a:gd name="connsiteY8" fmla="*/ 0 h 1204452"/>
                  <a:gd name="connsiteX9" fmla="*/ 748059 w 780521"/>
                  <a:gd name="connsiteY9" fmla="*/ 0 h 1204452"/>
                  <a:gd name="connsiteX10" fmla="*/ 780521 w 780521"/>
                  <a:gd name="connsiteY10" fmla="*/ 32462 h 1204452"/>
                  <a:gd name="connsiteX11" fmla="*/ 780521 w 780521"/>
                  <a:gd name="connsiteY11" fmla="*/ 1171990 h 1204452"/>
                  <a:gd name="connsiteX12" fmla="*/ 748059 w 780521"/>
                  <a:gd name="connsiteY12" fmla="*/ 1204452 h 1204452"/>
                  <a:gd name="connsiteX13" fmla="*/ 32462 w 780521"/>
                  <a:gd name="connsiteY13" fmla="*/ 1204452 h 1204452"/>
                  <a:gd name="connsiteX14" fmla="*/ 0 w 780521"/>
                  <a:gd name="connsiteY14" fmla="*/ 1171990 h 1204452"/>
                  <a:gd name="connsiteX15" fmla="*/ 0 w 780521"/>
                  <a:gd name="connsiteY15" fmla="*/ 32462 h 1204452"/>
                  <a:gd name="connsiteX16" fmla="*/ 32462 w 780521"/>
                  <a:gd name="connsiteY16" fmla="*/ 0 h 120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0521" h="1204452">
                    <a:moveTo>
                      <a:pt x="53449" y="40445"/>
                    </a:moveTo>
                    <a:cubicBezTo>
                      <a:pt x="45605" y="40445"/>
                      <a:pt x="39247" y="46803"/>
                      <a:pt x="39247" y="54647"/>
                    </a:cubicBezTo>
                    <a:lnTo>
                      <a:pt x="39247" y="1149805"/>
                    </a:lnTo>
                    <a:cubicBezTo>
                      <a:pt x="39247" y="1157649"/>
                      <a:pt x="45605" y="1164007"/>
                      <a:pt x="53449" y="1164007"/>
                    </a:cubicBezTo>
                    <a:lnTo>
                      <a:pt x="727071" y="1164007"/>
                    </a:lnTo>
                    <a:cubicBezTo>
                      <a:pt x="734915" y="1164007"/>
                      <a:pt x="741273" y="1157649"/>
                      <a:pt x="741273" y="1149805"/>
                    </a:cubicBezTo>
                    <a:lnTo>
                      <a:pt x="741273" y="54647"/>
                    </a:lnTo>
                    <a:cubicBezTo>
                      <a:pt x="741273" y="46803"/>
                      <a:pt x="734915" y="40445"/>
                      <a:pt x="727071" y="40445"/>
                    </a:cubicBezTo>
                    <a:close/>
                    <a:moveTo>
                      <a:pt x="32462" y="0"/>
                    </a:moveTo>
                    <a:lnTo>
                      <a:pt x="748059" y="0"/>
                    </a:lnTo>
                    <a:cubicBezTo>
                      <a:pt x="765987" y="0"/>
                      <a:pt x="780521" y="14534"/>
                      <a:pt x="780521" y="32462"/>
                    </a:cubicBezTo>
                    <a:lnTo>
                      <a:pt x="780521" y="1171990"/>
                    </a:lnTo>
                    <a:cubicBezTo>
                      <a:pt x="780521" y="1189918"/>
                      <a:pt x="765987" y="1204452"/>
                      <a:pt x="748059" y="1204452"/>
                    </a:cubicBezTo>
                    <a:lnTo>
                      <a:pt x="32462" y="1204452"/>
                    </a:lnTo>
                    <a:cubicBezTo>
                      <a:pt x="14534" y="1204452"/>
                      <a:pt x="0" y="1189918"/>
                      <a:pt x="0" y="1171990"/>
                    </a:cubicBezTo>
                    <a:lnTo>
                      <a:pt x="0" y="32462"/>
                    </a:lnTo>
                    <a:cubicBezTo>
                      <a:pt x="0" y="14534"/>
                      <a:pt x="14534" y="0"/>
                      <a:pt x="32462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54CD2811-B14F-45DD-9B73-553780357691}"/>
                </a:ext>
              </a:extLst>
            </p:cNvPr>
            <p:cNvGrpSpPr/>
            <p:nvPr/>
          </p:nvGrpSpPr>
          <p:grpSpPr>
            <a:xfrm>
              <a:off x="4972855" y="1231595"/>
              <a:ext cx="621669" cy="959321"/>
              <a:chOff x="4187915" y="1157324"/>
              <a:chExt cx="780521" cy="1204452"/>
            </a:xfrm>
            <a:grpFill/>
          </p:grpSpPr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ED5B6D3B-DC03-4D7E-9298-7AF581CE68EC}"/>
                  </a:ext>
                </a:extLst>
              </p:cNvPr>
              <p:cNvSpPr/>
              <p:nvPr/>
            </p:nvSpPr>
            <p:spPr bwMode="auto">
              <a:xfrm>
                <a:off x="4281175" y="1183706"/>
                <a:ext cx="593999" cy="1165174"/>
              </a:xfrm>
              <a:custGeom>
                <a:avLst/>
                <a:gdLst>
                  <a:gd name="connsiteX0" fmla="*/ 875751 w 920545"/>
                  <a:gd name="connsiteY0" fmla="*/ 0 h 1165174"/>
                  <a:gd name="connsiteX1" fmla="*/ 919620 w 920545"/>
                  <a:gd name="connsiteY1" fmla="*/ 0 h 1165174"/>
                  <a:gd name="connsiteX2" fmla="*/ 920545 w 920545"/>
                  <a:gd name="connsiteY2" fmla="*/ 925 h 1165174"/>
                  <a:gd name="connsiteX3" fmla="*/ 920545 w 920545"/>
                  <a:gd name="connsiteY3" fmla="*/ 1164249 h 1165174"/>
                  <a:gd name="connsiteX4" fmla="*/ 919620 w 920545"/>
                  <a:gd name="connsiteY4" fmla="*/ 1165174 h 1165174"/>
                  <a:gd name="connsiteX5" fmla="*/ 875751 w 920545"/>
                  <a:gd name="connsiteY5" fmla="*/ 1165174 h 1165174"/>
                  <a:gd name="connsiteX6" fmla="*/ 874826 w 920545"/>
                  <a:gd name="connsiteY6" fmla="*/ 1164249 h 1165174"/>
                  <a:gd name="connsiteX7" fmla="*/ 874826 w 920545"/>
                  <a:gd name="connsiteY7" fmla="*/ 925 h 1165174"/>
                  <a:gd name="connsiteX8" fmla="*/ 875751 w 920545"/>
                  <a:gd name="connsiteY8" fmla="*/ 0 h 1165174"/>
                  <a:gd name="connsiteX9" fmla="*/ 750775 w 920545"/>
                  <a:gd name="connsiteY9" fmla="*/ 0 h 1165174"/>
                  <a:gd name="connsiteX10" fmla="*/ 794644 w 920545"/>
                  <a:gd name="connsiteY10" fmla="*/ 0 h 1165174"/>
                  <a:gd name="connsiteX11" fmla="*/ 795569 w 920545"/>
                  <a:gd name="connsiteY11" fmla="*/ 925 h 1165174"/>
                  <a:gd name="connsiteX12" fmla="*/ 795569 w 920545"/>
                  <a:gd name="connsiteY12" fmla="*/ 1164249 h 1165174"/>
                  <a:gd name="connsiteX13" fmla="*/ 794644 w 920545"/>
                  <a:gd name="connsiteY13" fmla="*/ 1165174 h 1165174"/>
                  <a:gd name="connsiteX14" fmla="*/ 750775 w 920545"/>
                  <a:gd name="connsiteY14" fmla="*/ 1165174 h 1165174"/>
                  <a:gd name="connsiteX15" fmla="*/ 749850 w 920545"/>
                  <a:gd name="connsiteY15" fmla="*/ 1164249 h 1165174"/>
                  <a:gd name="connsiteX16" fmla="*/ 749850 w 920545"/>
                  <a:gd name="connsiteY16" fmla="*/ 925 h 1165174"/>
                  <a:gd name="connsiteX17" fmla="*/ 750775 w 920545"/>
                  <a:gd name="connsiteY17" fmla="*/ 0 h 1165174"/>
                  <a:gd name="connsiteX18" fmla="*/ 625800 w 920545"/>
                  <a:gd name="connsiteY18" fmla="*/ 0 h 1165174"/>
                  <a:gd name="connsiteX19" fmla="*/ 669669 w 920545"/>
                  <a:gd name="connsiteY19" fmla="*/ 0 h 1165174"/>
                  <a:gd name="connsiteX20" fmla="*/ 670594 w 920545"/>
                  <a:gd name="connsiteY20" fmla="*/ 925 h 1165174"/>
                  <a:gd name="connsiteX21" fmla="*/ 670594 w 920545"/>
                  <a:gd name="connsiteY21" fmla="*/ 1164249 h 1165174"/>
                  <a:gd name="connsiteX22" fmla="*/ 669669 w 920545"/>
                  <a:gd name="connsiteY22" fmla="*/ 1165174 h 1165174"/>
                  <a:gd name="connsiteX23" fmla="*/ 625800 w 920545"/>
                  <a:gd name="connsiteY23" fmla="*/ 1165174 h 1165174"/>
                  <a:gd name="connsiteX24" fmla="*/ 624875 w 920545"/>
                  <a:gd name="connsiteY24" fmla="*/ 1164249 h 1165174"/>
                  <a:gd name="connsiteX25" fmla="*/ 624875 w 920545"/>
                  <a:gd name="connsiteY25" fmla="*/ 925 h 1165174"/>
                  <a:gd name="connsiteX26" fmla="*/ 625800 w 920545"/>
                  <a:gd name="connsiteY26" fmla="*/ 0 h 1165174"/>
                  <a:gd name="connsiteX27" fmla="*/ 500825 w 920545"/>
                  <a:gd name="connsiteY27" fmla="*/ 0 h 1165174"/>
                  <a:gd name="connsiteX28" fmla="*/ 544694 w 920545"/>
                  <a:gd name="connsiteY28" fmla="*/ 0 h 1165174"/>
                  <a:gd name="connsiteX29" fmla="*/ 545619 w 920545"/>
                  <a:gd name="connsiteY29" fmla="*/ 925 h 1165174"/>
                  <a:gd name="connsiteX30" fmla="*/ 545619 w 920545"/>
                  <a:gd name="connsiteY30" fmla="*/ 1164249 h 1165174"/>
                  <a:gd name="connsiteX31" fmla="*/ 544694 w 920545"/>
                  <a:gd name="connsiteY31" fmla="*/ 1165174 h 1165174"/>
                  <a:gd name="connsiteX32" fmla="*/ 500825 w 920545"/>
                  <a:gd name="connsiteY32" fmla="*/ 1165174 h 1165174"/>
                  <a:gd name="connsiteX33" fmla="*/ 499900 w 920545"/>
                  <a:gd name="connsiteY33" fmla="*/ 1164249 h 1165174"/>
                  <a:gd name="connsiteX34" fmla="*/ 499900 w 920545"/>
                  <a:gd name="connsiteY34" fmla="*/ 925 h 1165174"/>
                  <a:gd name="connsiteX35" fmla="*/ 500825 w 920545"/>
                  <a:gd name="connsiteY35" fmla="*/ 0 h 1165174"/>
                  <a:gd name="connsiteX36" fmla="*/ 375850 w 920545"/>
                  <a:gd name="connsiteY36" fmla="*/ 0 h 1165174"/>
                  <a:gd name="connsiteX37" fmla="*/ 419719 w 920545"/>
                  <a:gd name="connsiteY37" fmla="*/ 0 h 1165174"/>
                  <a:gd name="connsiteX38" fmla="*/ 420644 w 920545"/>
                  <a:gd name="connsiteY38" fmla="*/ 925 h 1165174"/>
                  <a:gd name="connsiteX39" fmla="*/ 420644 w 920545"/>
                  <a:gd name="connsiteY39" fmla="*/ 1164249 h 1165174"/>
                  <a:gd name="connsiteX40" fmla="*/ 419719 w 920545"/>
                  <a:gd name="connsiteY40" fmla="*/ 1165174 h 1165174"/>
                  <a:gd name="connsiteX41" fmla="*/ 375850 w 920545"/>
                  <a:gd name="connsiteY41" fmla="*/ 1165174 h 1165174"/>
                  <a:gd name="connsiteX42" fmla="*/ 374925 w 920545"/>
                  <a:gd name="connsiteY42" fmla="*/ 1164249 h 1165174"/>
                  <a:gd name="connsiteX43" fmla="*/ 374925 w 920545"/>
                  <a:gd name="connsiteY43" fmla="*/ 925 h 1165174"/>
                  <a:gd name="connsiteX44" fmla="*/ 375850 w 920545"/>
                  <a:gd name="connsiteY44" fmla="*/ 0 h 1165174"/>
                  <a:gd name="connsiteX45" fmla="*/ 250875 w 920545"/>
                  <a:gd name="connsiteY45" fmla="*/ 0 h 1165174"/>
                  <a:gd name="connsiteX46" fmla="*/ 294744 w 920545"/>
                  <a:gd name="connsiteY46" fmla="*/ 0 h 1165174"/>
                  <a:gd name="connsiteX47" fmla="*/ 295669 w 920545"/>
                  <a:gd name="connsiteY47" fmla="*/ 925 h 1165174"/>
                  <a:gd name="connsiteX48" fmla="*/ 295669 w 920545"/>
                  <a:gd name="connsiteY48" fmla="*/ 1164249 h 1165174"/>
                  <a:gd name="connsiteX49" fmla="*/ 294744 w 920545"/>
                  <a:gd name="connsiteY49" fmla="*/ 1165174 h 1165174"/>
                  <a:gd name="connsiteX50" fmla="*/ 250875 w 920545"/>
                  <a:gd name="connsiteY50" fmla="*/ 1165174 h 1165174"/>
                  <a:gd name="connsiteX51" fmla="*/ 249950 w 920545"/>
                  <a:gd name="connsiteY51" fmla="*/ 1164249 h 1165174"/>
                  <a:gd name="connsiteX52" fmla="*/ 249950 w 920545"/>
                  <a:gd name="connsiteY52" fmla="*/ 925 h 1165174"/>
                  <a:gd name="connsiteX53" fmla="*/ 250875 w 920545"/>
                  <a:gd name="connsiteY53" fmla="*/ 0 h 1165174"/>
                  <a:gd name="connsiteX54" fmla="*/ 125900 w 920545"/>
                  <a:gd name="connsiteY54" fmla="*/ 0 h 1165174"/>
                  <a:gd name="connsiteX55" fmla="*/ 169769 w 920545"/>
                  <a:gd name="connsiteY55" fmla="*/ 0 h 1165174"/>
                  <a:gd name="connsiteX56" fmla="*/ 170694 w 920545"/>
                  <a:gd name="connsiteY56" fmla="*/ 925 h 1165174"/>
                  <a:gd name="connsiteX57" fmla="*/ 170694 w 920545"/>
                  <a:gd name="connsiteY57" fmla="*/ 1164249 h 1165174"/>
                  <a:gd name="connsiteX58" fmla="*/ 169769 w 920545"/>
                  <a:gd name="connsiteY58" fmla="*/ 1165174 h 1165174"/>
                  <a:gd name="connsiteX59" fmla="*/ 125900 w 920545"/>
                  <a:gd name="connsiteY59" fmla="*/ 1165174 h 1165174"/>
                  <a:gd name="connsiteX60" fmla="*/ 124975 w 920545"/>
                  <a:gd name="connsiteY60" fmla="*/ 1164249 h 1165174"/>
                  <a:gd name="connsiteX61" fmla="*/ 124975 w 920545"/>
                  <a:gd name="connsiteY61" fmla="*/ 925 h 1165174"/>
                  <a:gd name="connsiteX62" fmla="*/ 125900 w 920545"/>
                  <a:gd name="connsiteY62" fmla="*/ 0 h 1165174"/>
                  <a:gd name="connsiteX63" fmla="*/ 925 w 920545"/>
                  <a:gd name="connsiteY63" fmla="*/ 0 h 1165174"/>
                  <a:gd name="connsiteX64" fmla="*/ 44794 w 920545"/>
                  <a:gd name="connsiteY64" fmla="*/ 0 h 1165174"/>
                  <a:gd name="connsiteX65" fmla="*/ 45719 w 920545"/>
                  <a:gd name="connsiteY65" fmla="*/ 925 h 1165174"/>
                  <a:gd name="connsiteX66" fmla="*/ 45719 w 920545"/>
                  <a:gd name="connsiteY66" fmla="*/ 1164249 h 1165174"/>
                  <a:gd name="connsiteX67" fmla="*/ 44794 w 920545"/>
                  <a:gd name="connsiteY67" fmla="*/ 1165174 h 1165174"/>
                  <a:gd name="connsiteX68" fmla="*/ 925 w 920545"/>
                  <a:gd name="connsiteY68" fmla="*/ 1165174 h 1165174"/>
                  <a:gd name="connsiteX69" fmla="*/ 0 w 920545"/>
                  <a:gd name="connsiteY69" fmla="*/ 1164249 h 1165174"/>
                  <a:gd name="connsiteX70" fmla="*/ 0 w 920545"/>
                  <a:gd name="connsiteY70" fmla="*/ 925 h 1165174"/>
                  <a:gd name="connsiteX71" fmla="*/ 925 w 920545"/>
                  <a:gd name="connsiteY71" fmla="*/ 0 h 116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920545" h="1165174">
                    <a:moveTo>
                      <a:pt x="875751" y="0"/>
                    </a:moveTo>
                    <a:lnTo>
                      <a:pt x="919620" y="0"/>
                    </a:lnTo>
                    <a:cubicBezTo>
                      <a:pt x="920131" y="0"/>
                      <a:pt x="920545" y="414"/>
                      <a:pt x="920545" y="925"/>
                    </a:cubicBezTo>
                    <a:lnTo>
                      <a:pt x="920545" y="1164249"/>
                    </a:lnTo>
                    <a:cubicBezTo>
                      <a:pt x="920545" y="1164760"/>
                      <a:pt x="920131" y="1165174"/>
                      <a:pt x="919620" y="1165174"/>
                    </a:cubicBezTo>
                    <a:lnTo>
                      <a:pt x="875751" y="1165174"/>
                    </a:lnTo>
                    <a:cubicBezTo>
                      <a:pt x="875240" y="1165174"/>
                      <a:pt x="874826" y="1164760"/>
                      <a:pt x="874826" y="1164249"/>
                    </a:cubicBezTo>
                    <a:lnTo>
                      <a:pt x="874826" y="925"/>
                    </a:lnTo>
                    <a:cubicBezTo>
                      <a:pt x="874826" y="414"/>
                      <a:pt x="875240" y="0"/>
                      <a:pt x="875751" y="0"/>
                    </a:cubicBezTo>
                    <a:close/>
                    <a:moveTo>
                      <a:pt x="750775" y="0"/>
                    </a:moveTo>
                    <a:lnTo>
                      <a:pt x="794644" y="0"/>
                    </a:lnTo>
                    <a:cubicBezTo>
                      <a:pt x="795155" y="0"/>
                      <a:pt x="795569" y="414"/>
                      <a:pt x="795569" y="925"/>
                    </a:cubicBezTo>
                    <a:lnTo>
                      <a:pt x="795569" y="1164249"/>
                    </a:lnTo>
                    <a:cubicBezTo>
                      <a:pt x="795569" y="1164760"/>
                      <a:pt x="795155" y="1165174"/>
                      <a:pt x="794644" y="1165174"/>
                    </a:cubicBezTo>
                    <a:lnTo>
                      <a:pt x="750775" y="1165174"/>
                    </a:lnTo>
                    <a:cubicBezTo>
                      <a:pt x="750264" y="1165174"/>
                      <a:pt x="749850" y="1164760"/>
                      <a:pt x="749850" y="1164249"/>
                    </a:cubicBezTo>
                    <a:lnTo>
                      <a:pt x="749850" y="925"/>
                    </a:lnTo>
                    <a:cubicBezTo>
                      <a:pt x="749850" y="414"/>
                      <a:pt x="750264" y="0"/>
                      <a:pt x="750775" y="0"/>
                    </a:cubicBezTo>
                    <a:close/>
                    <a:moveTo>
                      <a:pt x="625800" y="0"/>
                    </a:moveTo>
                    <a:lnTo>
                      <a:pt x="669669" y="0"/>
                    </a:lnTo>
                    <a:cubicBezTo>
                      <a:pt x="670180" y="0"/>
                      <a:pt x="670594" y="414"/>
                      <a:pt x="670594" y="925"/>
                    </a:cubicBezTo>
                    <a:lnTo>
                      <a:pt x="670594" y="1164249"/>
                    </a:lnTo>
                    <a:cubicBezTo>
                      <a:pt x="670594" y="1164760"/>
                      <a:pt x="670180" y="1165174"/>
                      <a:pt x="669669" y="1165174"/>
                    </a:cubicBezTo>
                    <a:lnTo>
                      <a:pt x="625800" y="1165174"/>
                    </a:lnTo>
                    <a:cubicBezTo>
                      <a:pt x="625289" y="1165174"/>
                      <a:pt x="624875" y="1164760"/>
                      <a:pt x="624875" y="1164249"/>
                    </a:cubicBezTo>
                    <a:lnTo>
                      <a:pt x="624875" y="925"/>
                    </a:lnTo>
                    <a:cubicBezTo>
                      <a:pt x="624875" y="414"/>
                      <a:pt x="625289" y="0"/>
                      <a:pt x="625800" y="0"/>
                    </a:cubicBezTo>
                    <a:close/>
                    <a:moveTo>
                      <a:pt x="500825" y="0"/>
                    </a:moveTo>
                    <a:lnTo>
                      <a:pt x="544694" y="0"/>
                    </a:lnTo>
                    <a:cubicBezTo>
                      <a:pt x="545205" y="0"/>
                      <a:pt x="545619" y="414"/>
                      <a:pt x="545619" y="925"/>
                    </a:cubicBezTo>
                    <a:lnTo>
                      <a:pt x="545619" y="1164249"/>
                    </a:lnTo>
                    <a:cubicBezTo>
                      <a:pt x="545619" y="1164760"/>
                      <a:pt x="545205" y="1165174"/>
                      <a:pt x="544694" y="1165174"/>
                    </a:cubicBezTo>
                    <a:lnTo>
                      <a:pt x="500825" y="1165174"/>
                    </a:lnTo>
                    <a:cubicBezTo>
                      <a:pt x="500314" y="1165174"/>
                      <a:pt x="499900" y="1164760"/>
                      <a:pt x="499900" y="1164249"/>
                    </a:cubicBezTo>
                    <a:lnTo>
                      <a:pt x="499900" y="925"/>
                    </a:lnTo>
                    <a:cubicBezTo>
                      <a:pt x="499900" y="414"/>
                      <a:pt x="500314" y="0"/>
                      <a:pt x="500825" y="0"/>
                    </a:cubicBezTo>
                    <a:close/>
                    <a:moveTo>
                      <a:pt x="375850" y="0"/>
                    </a:moveTo>
                    <a:lnTo>
                      <a:pt x="419719" y="0"/>
                    </a:lnTo>
                    <a:cubicBezTo>
                      <a:pt x="420230" y="0"/>
                      <a:pt x="420644" y="414"/>
                      <a:pt x="420644" y="925"/>
                    </a:cubicBezTo>
                    <a:lnTo>
                      <a:pt x="420644" y="1164249"/>
                    </a:lnTo>
                    <a:cubicBezTo>
                      <a:pt x="420644" y="1164760"/>
                      <a:pt x="420230" y="1165174"/>
                      <a:pt x="419719" y="1165174"/>
                    </a:cubicBezTo>
                    <a:lnTo>
                      <a:pt x="375850" y="1165174"/>
                    </a:lnTo>
                    <a:cubicBezTo>
                      <a:pt x="375339" y="1165174"/>
                      <a:pt x="374925" y="1164760"/>
                      <a:pt x="374925" y="1164249"/>
                    </a:cubicBezTo>
                    <a:lnTo>
                      <a:pt x="374925" y="925"/>
                    </a:lnTo>
                    <a:cubicBezTo>
                      <a:pt x="374925" y="414"/>
                      <a:pt x="375339" y="0"/>
                      <a:pt x="375850" y="0"/>
                    </a:cubicBezTo>
                    <a:close/>
                    <a:moveTo>
                      <a:pt x="250875" y="0"/>
                    </a:moveTo>
                    <a:lnTo>
                      <a:pt x="294744" y="0"/>
                    </a:lnTo>
                    <a:cubicBezTo>
                      <a:pt x="295255" y="0"/>
                      <a:pt x="295669" y="414"/>
                      <a:pt x="295669" y="925"/>
                    </a:cubicBezTo>
                    <a:lnTo>
                      <a:pt x="295669" y="1164249"/>
                    </a:lnTo>
                    <a:cubicBezTo>
                      <a:pt x="295669" y="1164760"/>
                      <a:pt x="295255" y="1165174"/>
                      <a:pt x="294744" y="1165174"/>
                    </a:cubicBezTo>
                    <a:lnTo>
                      <a:pt x="250875" y="1165174"/>
                    </a:lnTo>
                    <a:cubicBezTo>
                      <a:pt x="250364" y="1165174"/>
                      <a:pt x="249950" y="1164760"/>
                      <a:pt x="249950" y="1164249"/>
                    </a:cubicBezTo>
                    <a:lnTo>
                      <a:pt x="249950" y="925"/>
                    </a:lnTo>
                    <a:cubicBezTo>
                      <a:pt x="249950" y="414"/>
                      <a:pt x="250364" y="0"/>
                      <a:pt x="250875" y="0"/>
                    </a:cubicBezTo>
                    <a:close/>
                    <a:moveTo>
                      <a:pt x="125900" y="0"/>
                    </a:moveTo>
                    <a:lnTo>
                      <a:pt x="169769" y="0"/>
                    </a:lnTo>
                    <a:cubicBezTo>
                      <a:pt x="170280" y="0"/>
                      <a:pt x="170694" y="414"/>
                      <a:pt x="170694" y="925"/>
                    </a:cubicBezTo>
                    <a:lnTo>
                      <a:pt x="170694" y="1164249"/>
                    </a:lnTo>
                    <a:cubicBezTo>
                      <a:pt x="170694" y="1164760"/>
                      <a:pt x="170280" y="1165174"/>
                      <a:pt x="169769" y="1165174"/>
                    </a:cubicBezTo>
                    <a:lnTo>
                      <a:pt x="125900" y="1165174"/>
                    </a:lnTo>
                    <a:cubicBezTo>
                      <a:pt x="125389" y="1165174"/>
                      <a:pt x="124975" y="1164760"/>
                      <a:pt x="124975" y="1164249"/>
                    </a:cubicBezTo>
                    <a:lnTo>
                      <a:pt x="124975" y="925"/>
                    </a:lnTo>
                    <a:cubicBezTo>
                      <a:pt x="124975" y="414"/>
                      <a:pt x="125389" y="0"/>
                      <a:pt x="125900" y="0"/>
                    </a:cubicBezTo>
                    <a:close/>
                    <a:moveTo>
                      <a:pt x="925" y="0"/>
                    </a:moveTo>
                    <a:lnTo>
                      <a:pt x="44794" y="0"/>
                    </a:lnTo>
                    <a:cubicBezTo>
                      <a:pt x="45305" y="0"/>
                      <a:pt x="45719" y="414"/>
                      <a:pt x="45719" y="925"/>
                    </a:cubicBezTo>
                    <a:lnTo>
                      <a:pt x="45719" y="1164249"/>
                    </a:lnTo>
                    <a:cubicBezTo>
                      <a:pt x="45719" y="1164760"/>
                      <a:pt x="45305" y="1165174"/>
                      <a:pt x="44794" y="1165174"/>
                    </a:cubicBezTo>
                    <a:lnTo>
                      <a:pt x="925" y="1165174"/>
                    </a:lnTo>
                    <a:cubicBezTo>
                      <a:pt x="414" y="1165174"/>
                      <a:pt x="0" y="1164760"/>
                      <a:pt x="0" y="1164249"/>
                    </a:cubicBezTo>
                    <a:lnTo>
                      <a:pt x="0" y="925"/>
                    </a:lnTo>
                    <a:cubicBezTo>
                      <a:pt x="0" y="414"/>
                      <a:pt x="414" y="0"/>
                      <a:pt x="925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3" name="四角形: 角を丸くする 452">
                <a:extLst>
                  <a:ext uri="{FF2B5EF4-FFF2-40B4-BE49-F238E27FC236}">
                    <a16:creationId xmlns:a16="http://schemas.microsoft.com/office/drawing/2014/main" id="{7F4C05D5-B919-4F12-BA24-BAF428F0E557}"/>
                  </a:ext>
                </a:extLst>
              </p:cNvPr>
              <p:cNvSpPr/>
              <p:nvPr/>
            </p:nvSpPr>
            <p:spPr bwMode="auto">
              <a:xfrm>
                <a:off x="4210494" y="1644034"/>
                <a:ext cx="735362" cy="142486"/>
              </a:xfrm>
              <a:prstGeom prst="roundRect">
                <a:avLst>
                  <a:gd name="adj" fmla="val 2023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2B404ED1-2C09-41EA-9B61-E628FDA08718}"/>
                  </a:ext>
                </a:extLst>
              </p:cNvPr>
              <p:cNvSpPr/>
              <p:nvPr/>
            </p:nvSpPr>
            <p:spPr bwMode="auto">
              <a:xfrm>
                <a:off x="4187915" y="1157324"/>
                <a:ext cx="780521" cy="1204452"/>
              </a:xfrm>
              <a:custGeom>
                <a:avLst/>
                <a:gdLst>
                  <a:gd name="connsiteX0" fmla="*/ 53449 w 780521"/>
                  <a:gd name="connsiteY0" fmla="*/ 40445 h 1204452"/>
                  <a:gd name="connsiteX1" fmla="*/ 39247 w 780521"/>
                  <a:gd name="connsiteY1" fmla="*/ 54647 h 1204452"/>
                  <a:gd name="connsiteX2" fmla="*/ 39247 w 780521"/>
                  <a:gd name="connsiteY2" fmla="*/ 1149805 h 1204452"/>
                  <a:gd name="connsiteX3" fmla="*/ 53449 w 780521"/>
                  <a:gd name="connsiteY3" fmla="*/ 1164007 h 1204452"/>
                  <a:gd name="connsiteX4" fmla="*/ 727071 w 780521"/>
                  <a:gd name="connsiteY4" fmla="*/ 1164007 h 1204452"/>
                  <a:gd name="connsiteX5" fmla="*/ 741273 w 780521"/>
                  <a:gd name="connsiteY5" fmla="*/ 1149805 h 1204452"/>
                  <a:gd name="connsiteX6" fmla="*/ 741273 w 780521"/>
                  <a:gd name="connsiteY6" fmla="*/ 54647 h 1204452"/>
                  <a:gd name="connsiteX7" fmla="*/ 727071 w 780521"/>
                  <a:gd name="connsiteY7" fmla="*/ 40445 h 1204452"/>
                  <a:gd name="connsiteX8" fmla="*/ 32462 w 780521"/>
                  <a:gd name="connsiteY8" fmla="*/ 0 h 1204452"/>
                  <a:gd name="connsiteX9" fmla="*/ 748059 w 780521"/>
                  <a:gd name="connsiteY9" fmla="*/ 0 h 1204452"/>
                  <a:gd name="connsiteX10" fmla="*/ 780521 w 780521"/>
                  <a:gd name="connsiteY10" fmla="*/ 32462 h 1204452"/>
                  <a:gd name="connsiteX11" fmla="*/ 780521 w 780521"/>
                  <a:gd name="connsiteY11" fmla="*/ 1171990 h 1204452"/>
                  <a:gd name="connsiteX12" fmla="*/ 748059 w 780521"/>
                  <a:gd name="connsiteY12" fmla="*/ 1204452 h 1204452"/>
                  <a:gd name="connsiteX13" fmla="*/ 32462 w 780521"/>
                  <a:gd name="connsiteY13" fmla="*/ 1204452 h 1204452"/>
                  <a:gd name="connsiteX14" fmla="*/ 0 w 780521"/>
                  <a:gd name="connsiteY14" fmla="*/ 1171990 h 1204452"/>
                  <a:gd name="connsiteX15" fmla="*/ 0 w 780521"/>
                  <a:gd name="connsiteY15" fmla="*/ 32462 h 1204452"/>
                  <a:gd name="connsiteX16" fmla="*/ 32462 w 780521"/>
                  <a:gd name="connsiteY16" fmla="*/ 0 h 120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0521" h="1204452">
                    <a:moveTo>
                      <a:pt x="53449" y="40445"/>
                    </a:moveTo>
                    <a:cubicBezTo>
                      <a:pt x="45605" y="40445"/>
                      <a:pt x="39247" y="46803"/>
                      <a:pt x="39247" y="54647"/>
                    </a:cubicBezTo>
                    <a:lnTo>
                      <a:pt x="39247" y="1149805"/>
                    </a:lnTo>
                    <a:cubicBezTo>
                      <a:pt x="39247" y="1157649"/>
                      <a:pt x="45605" y="1164007"/>
                      <a:pt x="53449" y="1164007"/>
                    </a:cubicBezTo>
                    <a:lnTo>
                      <a:pt x="727071" y="1164007"/>
                    </a:lnTo>
                    <a:cubicBezTo>
                      <a:pt x="734915" y="1164007"/>
                      <a:pt x="741273" y="1157649"/>
                      <a:pt x="741273" y="1149805"/>
                    </a:cubicBezTo>
                    <a:lnTo>
                      <a:pt x="741273" y="54647"/>
                    </a:lnTo>
                    <a:cubicBezTo>
                      <a:pt x="741273" y="46803"/>
                      <a:pt x="734915" y="40445"/>
                      <a:pt x="727071" y="40445"/>
                    </a:cubicBezTo>
                    <a:close/>
                    <a:moveTo>
                      <a:pt x="32462" y="0"/>
                    </a:moveTo>
                    <a:lnTo>
                      <a:pt x="748059" y="0"/>
                    </a:lnTo>
                    <a:cubicBezTo>
                      <a:pt x="765987" y="0"/>
                      <a:pt x="780521" y="14534"/>
                      <a:pt x="780521" y="32462"/>
                    </a:cubicBezTo>
                    <a:lnTo>
                      <a:pt x="780521" y="1171990"/>
                    </a:lnTo>
                    <a:cubicBezTo>
                      <a:pt x="780521" y="1189918"/>
                      <a:pt x="765987" y="1204452"/>
                      <a:pt x="748059" y="1204452"/>
                    </a:cubicBezTo>
                    <a:lnTo>
                      <a:pt x="32462" y="1204452"/>
                    </a:lnTo>
                    <a:cubicBezTo>
                      <a:pt x="14534" y="1204452"/>
                      <a:pt x="0" y="1189918"/>
                      <a:pt x="0" y="1171990"/>
                    </a:cubicBezTo>
                    <a:lnTo>
                      <a:pt x="0" y="32462"/>
                    </a:lnTo>
                    <a:cubicBezTo>
                      <a:pt x="0" y="14534"/>
                      <a:pt x="14534" y="0"/>
                      <a:pt x="32462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CD47EA36-3250-4FE6-8ACF-8D88A27F0BBB}"/>
                </a:ext>
              </a:extLst>
            </p:cNvPr>
            <p:cNvGrpSpPr/>
            <p:nvPr/>
          </p:nvGrpSpPr>
          <p:grpSpPr>
            <a:xfrm>
              <a:off x="5604957" y="953725"/>
              <a:ext cx="77439" cy="1381237"/>
              <a:chOff x="5631657" y="1460538"/>
              <a:chExt cx="149457" cy="890135"/>
            </a:xfrm>
            <a:grpFill/>
          </p:grpSpPr>
          <p:sp>
            <p:nvSpPr>
              <p:cNvPr id="450" name="四角形: 上の 2 つの角を丸める 449">
                <a:extLst>
                  <a:ext uri="{FF2B5EF4-FFF2-40B4-BE49-F238E27FC236}">
                    <a16:creationId xmlns:a16="http://schemas.microsoft.com/office/drawing/2014/main" id="{E16381E5-0ACB-484E-BD00-184D3DC0A0C7}"/>
                  </a:ext>
                </a:extLst>
              </p:cNvPr>
              <p:cNvSpPr/>
              <p:nvPr/>
            </p:nvSpPr>
            <p:spPr bwMode="auto">
              <a:xfrm>
                <a:off x="5664579" y="1460538"/>
                <a:ext cx="83613" cy="872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1" name="四角形: 上の 2 つの角を丸める 450">
                <a:extLst>
                  <a:ext uri="{FF2B5EF4-FFF2-40B4-BE49-F238E27FC236}">
                    <a16:creationId xmlns:a16="http://schemas.microsoft.com/office/drawing/2014/main" id="{1888BACF-4773-4839-BC5B-970A8A9C751D}"/>
                  </a:ext>
                </a:extLst>
              </p:cNvPr>
              <p:cNvSpPr/>
              <p:nvPr/>
            </p:nvSpPr>
            <p:spPr bwMode="auto">
              <a:xfrm>
                <a:off x="5631657" y="2299365"/>
                <a:ext cx="149457" cy="513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A2773FB4-8539-4D99-9790-72B1C88F16D2}"/>
                </a:ext>
              </a:extLst>
            </p:cNvPr>
            <p:cNvGrpSpPr/>
            <p:nvPr/>
          </p:nvGrpSpPr>
          <p:grpSpPr>
            <a:xfrm>
              <a:off x="4236532" y="953725"/>
              <a:ext cx="77439" cy="1381237"/>
              <a:chOff x="5631657" y="1460538"/>
              <a:chExt cx="149457" cy="890135"/>
            </a:xfrm>
            <a:grpFill/>
          </p:grpSpPr>
          <p:sp>
            <p:nvSpPr>
              <p:cNvPr id="448" name="四角形: 上の 2 つの角を丸める 447">
                <a:extLst>
                  <a:ext uri="{FF2B5EF4-FFF2-40B4-BE49-F238E27FC236}">
                    <a16:creationId xmlns:a16="http://schemas.microsoft.com/office/drawing/2014/main" id="{7E9AC4AB-372F-43E5-A2CD-FE5E4092DBE7}"/>
                  </a:ext>
                </a:extLst>
              </p:cNvPr>
              <p:cNvSpPr/>
              <p:nvPr/>
            </p:nvSpPr>
            <p:spPr bwMode="auto">
              <a:xfrm>
                <a:off x="5664579" y="1460538"/>
                <a:ext cx="83613" cy="872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9" name="四角形: 上の 2 つの角を丸める 448">
                <a:extLst>
                  <a:ext uri="{FF2B5EF4-FFF2-40B4-BE49-F238E27FC236}">
                    <a16:creationId xmlns:a16="http://schemas.microsoft.com/office/drawing/2014/main" id="{FE0B8652-8A41-4892-9992-7E8C81D1EECE}"/>
                  </a:ext>
                </a:extLst>
              </p:cNvPr>
              <p:cNvSpPr/>
              <p:nvPr/>
            </p:nvSpPr>
            <p:spPr bwMode="auto">
              <a:xfrm>
                <a:off x="5631657" y="2299365"/>
                <a:ext cx="149457" cy="513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ＭＳ Ｐゴシック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pptx845_ゲートのイラスト</dc:title>
  <dc:subject>pptx845_ゲートのイラスト</dc:subject>
  <dc:creator>digipot.net</dc:creator>
  <cp:revision>1</cp:revision>
  <dcterms:created xsi:type="dcterms:W3CDTF">2018-05-20T00:31:01Z</dcterms:created>
  <dcterms:modified xsi:type="dcterms:W3CDTF">2018-09-09T08:18:02Z</dcterms:modified>
  <cp:version>1</cp:version>
</cp:coreProperties>
</file>